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78" r:id="rId25"/>
    <p:sldId id="280" r:id="rId26"/>
    <p:sldId id="281" r:id="rId27"/>
  </p:sldIdLst>
  <p:sldSz cx="18288000" cy="10287000"/>
  <p:notesSz cx="18288000" cy="10287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7" d="100"/>
          <a:sy n="57" d="100"/>
        </p:scale>
        <p:origin x="135" y="39"/>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sz="6000" b="1" i="0">
                <a:solidFill>
                  <a:srgbClr val="FF8E4E"/>
                </a:solidFill>
                <a:latin typeface="Tahoma"/>
                <a:cs typeface="Tahoma"/>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sz="14450" b="1" i="0">
                <a:solidFill>
                  <a:srgbClr val="FF8E4E"/>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FF8E4E"/>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14450" b="1" i="0">
                <a:solidFill>
                  <a:srgbClr val="FF8E4E"/>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FF8E4E"/>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1" i="0">
                <a:solidFill>
                  <a:srgbClr val="FF8E4E"/>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1155580" y="2697630"/>
            <a:ext cx="3773804" cy="2025650"/>
          </a:xfrm>
          <a:prstGeom prst="rect">
            <a:avLst/>
          </a:prstGeom>
        </p:spPr>
        <p:txBody>
          <a:bodyPr wrap="square" lIns="0" tIns="0" rIns="0" bIns="0">
            <a:spAutoFit/>
          </a:bodyPr>
          <a:lstStyle>
            <a:lvl1pPr>
              <a:defRPr sz="6000" b="1" i="0">
                <a:solidFill>
                  <a:srgbClr val="FF8E4E"/>
                </a:solidFill>
                <a:latin typeface="Tahoma"/>
                <a:cs typeface="Tahoma"/>
              </a:defRPr>
            </a:lvl1pPr>
          </a:lstStyle>
          <a:p>
            <a:endParaRPr/>
          </a:p>
        </p:txBody>
      </p:sp>
      <p:sp>
        <p:nvSpPr>
          <p:cNvPr id="3" name="Holder 3"/>
          <p:cNvSpPr>
            <a:spLocks noGrp="1"/>
          </p:cNvSpPr>
          <p:nvPr>
            <p:ph type="body" idx="1"/>
          </p:nvPr>
        </p:nvSpPr>
        <p:spPr>
          <a:xfrm>
            <a:off x="1016000" y="1780030"/>
            <a:ext cx="10258425" cy="4429760"/>
          </a:xfrm>
          <a:prstGeom prst="rect">
            <a:avLst/>
          </a:prstGeom>
        </p:spPr>
        <p:txBody>
          <a:bodyPr wrap="square" lIns="0" tIns="0" rIns="0" bIns="0">
            <a:spAutoFit/>
          </a:bodyPr>
          <a:lstStyle>
            <a:lvl1pPr>
              <a:defRPr sz="14450" b="1" i="0">
                <a:solidFill>
                  <a:srgbClr val="FF8E4E"/>
                </a:solidFill>
                <a:latin typeface="Tahoma"/>
                <a:cs typeface="Tahom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2/23/2023</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3.xml"/><Relationship Id="rId7" Type="http://schemas.openxmlformats.org/officeDocument/2006/relationships/slide" Target="slide10.xml"/><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slide" Target="slide5.xml"/></Relationships>
</file>

<file path=ppt/slides/_rels/slide20.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9" Type="http://schemas.openxmlformats.org/officeDocument/2006/relationships/image" Target="../media/image63.png"/><Relationship Id="rId21" Type="http://schemas.openxmlformats.org/officeDocument/2006/relationships/image" Target="../media/image45.png"/><Relationship Id="rId34" Type="http://schemas.openxmlformats.org/officeDocument/2006/relationships/image" Target="../media/image58.png"/><Relationship Id="rId42" Type="http://schemas.openxmlformats.org/officeDocument/2006/relationships/image" Target="../media/image66.png"/><Relationship Id="rId47" Type="http://schemas.openxmlformats.org/officeDocument/2006/relationships/image" Target="../media/image71.png"/><Relationship Id="rId7" Type="http://schemas.openxmlformats.org/officeDocument/2006/relationships/image" Target="../media/image31.png"/><Relationship Id="rId2" Type="http://schemas.openxmlformats.org/officeDocument/2006/relationships/image" Target="../media/image26.png"/><Relationship Id="rId16" Type="http://schemas.openxmlformats.org/officeDocument/2006/relationships/image" Target="../media/image40.png"/><Relationship Id="rId29"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32" Type="http://schemas.openxmlformats.org/officeDocument/2006/relationships/image" Target="../media/image56.png"/><Relationship Id="rId37" Type="http://schemas.openxmlformats.org/officeDocument/2006/relationships/image" Target="../media/image61.png"/><Relationship Id="rId40" Type="http://schemas.openxmlformats.org/officeDocument/2006/relationships/image" Target="../media/image64.png"/><Relationship Id="rId45" Type="http://schemas.openxmlformats.org/officeDocument/2006/relationships/image" Target="../media/image69.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png"/><Relationship Id="rId36" Type="http://schemas.openxmlformats.org/officeDocument/2006/relationships/image" Target="../media/image60.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png"/><Relationship Id="rId44" Type="http://schemas.openxmlformats.org/officeDocument/2006/relationships/image" Target="../media/image68.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png"/><Relationship Id="rId43" Type="http://schemas.openxmlformats.org/officeDocument/2006/relationships/image" Target="../media/image67.png"/><Relationship Id="rId8" Type="http://schemas.openxmlformats.org/officeDocument/2006/relationships/image" Target="../media/image32.png"/><Relationship Id="rId3" Type="http://schemas.openxmlformats.org/officeDocument/2006/relationships/image" Target="../media/image27.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png"/><Relationship Id="rId46" Type="http://schemas.openxmlformats.org/officeDocument/2006/relationships/image" Target="../media/image70.png"/><Relationship Id="rId20" Type="http://schemas.openxmlformats.org/officeDocument/2006/relationships/image" Target="../media/image44.png"/><Relationship Id="rId41" Type="http://schemas.openxmlformats.org/officeDocument/2006/relationships/image" Target="../media/image6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7999" cy="10286999"/>
          </a:xfrm>
          <a:prstGeom prst="rect">
            <a:avLst/>
          </a:prstGeom>
        </p:spPr>
      </p:pic>
      <p:sp>
        <p:nvSpPr>
          <p:cNvPr id="3" name="object 3"/>
          <p:cNvSpPr txBox="1">
            <a:spLocks noGrp="1"/>
          </p:cNvSpPr>
          <p:nvPr>
            <p:ph type="body" idx="1"/>
          </p:nvPr>
        </p:nvSpPr>
        <p:spPr>
          <a:prstGeom prst="rect">
            <a:avLst/>
          </a:prstGeom>
        </p:spPr>
        <p:txBody>
          <a:bodyPr vert="horz" wrap="square" lIns="0" tIns="12065" rIns="0" bIns="0" rtlCol="0">
            <a:spAutoFit/>
          </a:bodyPr>
          <a:lstStyle/>
          <a:p>
            <a:pPr marL="12700" marR="5080">
              <a:lnSpc>
                <a:spcPct val="100000"/>
              </a:lnSpc>
              <a:spcBef>
                <a:spcPts val="95"/>
              </a:spcBef>
            </a:pPr>
            <a:r>
              <a:rPr spc="295" dirty="0"/>
              <a:t>Discussing </a:t>
            </a:r>
            <a:r>
              <a:rPr spc="254" dirty="0"/>
              <a:t>FinTech</a:t>
            </a:r>
          </a:p>
        </p:txBody>
      </p:sp>
      <p:sp>
        <p:nvSpPr>
          <p:cNvPr id="4" name="object 4"/>
          <p:cNvSpPr txBox="1"/>
          <p:nvPr/>
        </p:nvSpPr>
        <p:spPr>
          <a:xfrm>
            <a:off x="1016000" y="1004569"/>
            <a:ext cx="6014720" cy="391160"/>
          </a:xfrm>
          <a:prstGeom prst="rect">
            <a:avLst/>
          </a:prstGeom>
        </p:spPr>
        <p:txBody>
          <a:bodyPr vert="horz" wrap="square" lIns="0" tIns="12700" rIns="0" bIns="0" rtlCol="0">
            <a:spAutoFit/>
          </a:bodyPr>
          <a:lstStyle/>
          <a:p>
            <a:pPr marL="12700">
              <a:lnSpc>
                <a:spcPct val="100000"/>
              </a:lnSpc>
              <a:spcBef>
                <a:spcPts val="100"/>
              </a:spcBef>
            </a:pPr>
            <a:r>
              <a:rPr sz="2400" spc="70" dirty="0">
                <a:solidFill>
                  <a:srgbClr val="FFFFFF"/>
                </a:solidFill>
                <a:latin typeface="Verdana"/>
                <a:cs typeface="Verdana"/>
              </a:rPr>
              <a:t>CHANGING</a:t>
            </a:r>
            <a:r>
              <a:rPr sz="2400" spc="90" dirty="0">
                <a:solidFill>
                  <a:srgbClr val="FFFFFF"/>
                </a:solidFill>
                <a:latin typeface="Verdana"/>
                <a:cs typeface="Verdana"/>
              </a:rPr>
              <a:t> </a:t>
            </a:r>
            <a:r>
              <a:rPr sz="2400" spc="55" dirty="0">
                <a:solidFill>
                  <a:srgbClr val="FFFFFF"/>
                </a:solidFill>
                <a:latin typeface="Verdana"/>
                <a:cs typeface="Verdana"/>
              </a:rPr>
              <a:t>THE</a:t>
            </a:r>
            <a:r>
              <a:rPr sz="2400" spc="90" dirty="0">
                <a:solidFill>
                  <a:srgbClr val="FFFFFF"/>
                </a:solidFill>
                <a:latin typeface="Verdana"/>
                <a:cs typeface="Verdana"/>
              </a:rPr>
              <a:t> WORLD </a:t>
            </a:r>
            <a:r>
              <a:rPr sz="2400" spc="114" dirty="0">
                <a:solidFill>
                  <a:srgbClr val="FFFFFF"/>
                </a:solidFill>
                <a:latin typeface="Verdana"/>
                <a:cs typeface="Verdana"/>
              </a:rPr>
              <a:t>OF</a:t>
            </a:r>
            <a:r>
              <a:rPr sz="2400" spc="95" dirty="0">
                <a:solidFill>
                  <a:srgbClr val="FFFFFF"/>
                </a:solidFill>
                <a:latin typeface="Verdana"/>
                <a:cs typeface="Verdana"/>
              </a:rPr>
              <a:t> </a:t>
            </a:r>
            <a:r>
              <a:rPr sz="2400" spc="40" dirty="0">
                <a:solidFill>
                  <a:srgbClr val="FFFFFF"/>
                </a:solidFill>
                <a:latin typeface="Verdana"/>
                <a:cs typeface="Verdana"/>
              </a:rPr>
              <a:t>FINANCE</a:t>
            </a:r>
            <a:endParaRPr sz="2400">
              <a:latin typeface="Verdana"/>
              <a:cs typeface="Verdana"/>
            </a:endParaRPr>
          </a:p>
        </p:txBody>
      </p:sp>
      <p:sp>
        <p:nvSpPr>
          <p:cNvPr id="5" name="object 5"/>
          <p:cNvSpPr txBox="1"/>
          <p:nvPr/>
        </p:nvSpPr>
        <p:spPr>
          <a:xfrm>
            <a:off x="1016000" y="8959850"/>
            <a:ext cx="9420860" cy="482600"/>
          </a:xfrm>
          <a:prstGeom prst="rect">
            <a:avLst/>
          </a:prstGeom>
        </p:spPr>
        <p:txBody>
          <a:bodyPr vert="horz" wrap="square" lIns="0" tIns="12700" rIns="0" bIns="0" rtlCol="0">
            <a:spAutoFit/>
          </a:bodyPr>
          <a:lstStyle/>
          <a:p>
            <a:pPr marL="12700">
              <a:lnSpc>
                <a:spcPct val="100000"/>
              </a:lnSpc>
              <a:spcBef>
                <a:spcPts val="100"/>
              </a:spcBef>
            </a:pPr>
            <a:r>
              <a:rPr sz="3000" spc="-60" dirty="0">
                <a:solidFill>
                  <a:srgbClr val="FFFFFF"/>
                </a:solidFill>
                <a:latin typeface="Verdana"/>
                <a:cs typeface="Verdana"/>
              </a:rPr>
              <a:t>How</a:t>
            </a:r>
            <a:r>
              <a:rPr sz="3000" spc="-190" dirty="0">
                <a:solidFill>
                  <a:srgbClr val="FFFFFF"/>
                </a:solidFill>
                <a:latin typeface="Verdana"/>
                <a:cs typeface="Verdana"/>
              </a:rPr>
              <a:t> </a:t>
            </a:r>
            <a:r>
              <a:rPr sz="3000" spc="-55" dirty="0">
                <a:solidFill>
                  <a:srgbClr val="FFFFFF"/>
                </a:solidFill>
                <a:latin typeface="Verdana"/>
                <a:cs typeface="Verdana"/>
              </a:rPr>
              <a:t>technology</a:t>
            </a:r>
            <a:r>
              <a:rPr sz="3000" spc="-190" dirty="0">
                <a:solidFill>
                  <a:srgbClr val="FFFFFF"/>
                </a:solidFill>
                <a:latin typeface="Verdana"/>
                <a:cs typeface="Verdana"/>
              </a:rPr>
              <a:t> </a:t>
            </a:r>
            <a:r>
              <a:rPr sz="3000" spc="-105" dirty="0">
                <a:solidFill>
                  <a:srgbClr val="FFFFFF"/>
                </a:solidFill>
                <a:latin typeface="Verdana"/>
                <a:cs typeface="Verdana"/>
              </a:rPr>
              <a:t>has</a:t>
            </a:r>
            <a:r>
              <a:rPr sz="3000" spc="-185" dirty="0">
                <a:solidFill>
                  <a:srgbClr val="FFFFFF"/>
                </a:solidFill>
                <a:latin typeface="Verdana"/>
                <a:cs typeface="Verdana"/>
              </a:rPr>
              <a:t> </a:t>
            </a:r>
            <a:r>
              <a:rPr sz="3000" spc="-70" dirty="0">
                <a:solidFill>
                  <a:srgbClr val="FFFFFF"/>
                </a:solidFill>
                <a:latin typeface="Verdana"/>
                <a:cs typeface="Verdana"/>
              </a:rPr>
              <a:t>impacted</a:t>
            </a:r>
            <a:r>
              <a:rPr sz="3000" spc="-204" dirty="0">
                <a:solidFill>
                  <a:srgbClr val="FFFFFF"/>
                </a:solidFill>
                <a:latin typeface="Verdana"/>
                <a:cs typeface="Verdana"/>
              </a:rPr>
              <a:t> </a:t>
            </a:r>
            <a:r>
              <a:rPr sz="3000" spc="-155" dirty="0">
                <a:solidFill>
                  <a:srgbClr val="FFFFFF"/>
                </a:solidFill>
                <a:latin typeface="Verdana"/>
                <a:cs typeface="Verdana"/>
              </a:rPr>
              <a:t>our</a:t>
            </a:r>
            <a:r>
              <a:rPr sz="3000" spc="-185" dirty="0">
                <a:solidFill>
                  <a:srgbClr val="FFFFFF"/>
                </a:solidFill>
                <a:latin typeface="Verdana"/>
                <a:cs typeface="Verdana"/>
              </a:rPr>
              <a:t> </a:t>
            </a:r>
            <a:r>
              <a:rPr sz="3000" spc="-110" dirty="0">
                <a:solidFill>
                  <a:srgbClr val="FFFFFF"/>
                </a:solidFill>
                <a:latin typeface="Verdana"/>
                <a:cs typeface="Verdana"/>
              </a:rPr>
              <a:t>financial</a:t>
            </a:r>
            <a:r>
              <a:rPr sz="3000" spc="-190" dirty="0">
                <a:solidFill>
                  <a:srgbClr val="FFFFFF"/>
                </a:solidFill>
                <a:latin typeface="Verdana"/>
                <a:cs typeface="Verdana"/>
              </a:rPr>
              <a:t> </a:t>
            </a:r>
            <a:r>
              <a:rPr sz="3000" spc="-10" dirty="0">
                <a:solidFill>
                  <a:srgbClr val="FFFFFF"/>
                </a:solidFill>
                <a:latin typeface="Verdana"/>
                <a:cs typeface="Verdana"/>
              </a:rPr>
              <a:t>dealings</a:t>
            </a:r>
            <a:endParaRPr sz="3000">
              <a:latin typeface="Verdana"/>
              <a:cs typeface="Verdana"/>
            </a:endParaRPr>
          </a:p>
        </p:txBody>
      </p:sp>
      <p:sp>
        <p:nvSpPr>
          <p:cNvPr id="6" name="object 6"/>
          <p:cNvSpPr/>
          <p:nvPr/>
        </p:nvSpPr>
        <p:spPr>
          <a:xfrm>
            <a:off x="0" y="8206561"/>
            <a:ext cx="18288000" cy="19050"/>
          </a:xfrm>
          <a:custGeom>
            <a:avLst/>
            <a:gdLst/>
            <a:ahLst/>
            <a:cxnLst/>
            <a:rect l="l" t="t" r="r" b="b"/>
            <a:pathLst>
              <a:path w="18288000" h="19050">
                <a:moveTo>
                  <a:pt x="0" y="19049"/>
                </a:moveTo>
                <a:lnTo>
                  <a:pt x="0" y="0"/>
                </a:lnTo>
                <a:lnTo>
                  <a:pt x="18287999" y="0"/>
                </a:lnTo>
                <a:lnTo>
                  <a:pt x="18287999" y="19049"/>
                </a:lnTo>
                <a:lnTo>
                  <a:pt x="0" y="19049"/>
                </a:lnTo>
                <a:close/>
              </a:path>
            </a:pathLst>
          </a:custGeom>
          <a:solidFill>
            <a:srgbClr val="CCCCCC">
              <a:alpha val="29798"/>
            </a:srgbClr>
          </a:solid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16000" y="3040065"/>
            <a:ext cx="7002145" cy="4091304"/>
          </a:xfrm>
          <a:prstGeom prst="rect">
            <a:avLst/>
          </a:prstGeom>
        </p:spPr>
        <p:txBody>
          <a:bodyPr vert="horz" wrap="square" lIns="0" tIns="12065" rIns="0" bIns="0" rtlCol="0">
            <a:spAutoFit/>
          </a:bodyPr>
          <a:lstStyle/>
          <a:p>
            <a:pPr marL="12700" marR="1139825" algn="just">
              <a:lnSpc>
                <a:spcPct val="109400"/>
              </a:lnSpc>
              <a:spcBef>
                <a:spcPts val="95"/>
              </a:spcBef>
            </a:pPr>
            <a:r>
              <a:rPr sz="6000" b="1" spc="90" dirty="0">
                <a:latin typeface="Tahoma"/>
                <a:cs typeface="Tahoma"/>
              </a:rPr>
              <a:t>The</a:t>
            </a:r>
            <a:r>
              <a:rPr sz="6000" b="1" spc="-180" dirty="0">
                <a:latin typeface="Tahoma"/>
                <a:cs typeface="Tahoma"/>
              </a:rPr>
              <a:t> </a:t>
            </a:r>
            <a:r>
              <a:rPr sz="6000" b="1" spc="85" dirty="0">
                <a:solidFill>
                  <a:srgbClr val="FF8E4E"/>
                </a:solidFill>
                <a:latin typeface="Tahoma"/>
                <a:cs typeface="Tahoma"/>
              </a:rPr>
              <a:t>benefits</a:t>
            </a:r>
            <a:r>
              <a:rPr sz="6000" b="1" spc="-175" dirty="0">
                <a:solidFill>
                  <a:srgbClr val="FF8E4E"/>
                </a:solidFill>
                <a:latin typeface="Tahoma"/>
                <a:cs typeface="Tahoma"/>
              </a:rPr>
              <a:t> </a:t>
            </a:r>
            <a:r>
              <a:rPr sz="6000" b="1" spc="60" dirty="0">
                <a:latin typeface="Tahoma"/>
                <a:cs typeface="Tahoma"/>
              </a:rPr>
              <a:t>of </a:t>
            </a:r>
            <a:r>
              <a:rPr sz="6000" b="1" spc="55" dirty="0">
                <a:latin typeface="Tahoma"/>
                <a:cs typeface="Tahoma"/>
              </a:rPr>
              <a:t>FinTech-</a:t>
            </a:r>
            <a:r>
              <a:rPr sz="6000" b="1" spc="-10" dirty="0">
                <a:latin typeface="Tahoma"/>
                <a:cs typeface="Tahoma"/>
              </a:rPr>
              <a:t>driven payments</a:t>
            </a:r>
            <a:endParaRPr sz="6000">
              <a:latin typeface="Tahoma"/>
              <a:cs typeface="Tahoma"/>
            </a:endParaRPr>
          </a:p>
          <a:p>
            <a:pPr marL="12700">
              <a:lnSpc>
                <a:spcPct val="100000"/>
              </a:lnSpc>
              <a:spcBef>
                <a:spcPts val="5390"/>
              </a:spcBef>
            </a:pPr>
            <a:r>
              <a:rPr sz="2500" dirty="0">
                <a:latin typeface="Verdana"/>
                <a:cs typeface="Verdana"/>
              </a:rPr>
              <a:t>How</a:t>
            </a:r>
            <a:r>
              <a:rPr sz="2500" spc="-160" dirty="0">
                <a:latin typeface="Verdana"/>
                <a:cs typeface="Verdana"/>
              </a:rPr>
              <a:t> </a:t>
            </a:r>
            <a:r>
              <a:rPr sz="2500" dirty="0">
                <a:latin typeface="Verdana"/>
                <a:cs typeface="Verdana"/>
              </a:rPr>
              <a:t>businesses</a:t>
            </a:r>
            <a:r>
              <a:rPr sz="2500" spc="-155" dirty="0">
                <a:latin typeface="Verdana"/>
                <a:cs typeface="Verdana"/>
              </a:rPr>
              <a:t> </a:t>
            </a:r>
            <a:r>
              <a:rPr sz="2500" spc="-80" dirty="0">
                <a:latin typeface="Verdana"/>
                <a:cs typeface="Verdana"/>
              </a:rPr>
              <a:t>and</a:t>
            </a:r>
            <a:r>
              <a:rPr sz="2500" spc="-155" dirty="0">
                <a:latin typeface="Verdana"/>
                <a:cs typeface="Verdana"/>
              </a:rPr>
              <a:t> </a:t>
            </a:r>
            <a:r>
              <a:rPr sz="2500" spc="-25" dirty="0">
                <a:latin typeface="Verdana"/>
                <a:cs typeface="Verdana"/>
              </a:rPr>
              <a:t>consumers</a:t>
            </a:r>
            <a:r>
              <a:rPr sz="2500" spc="-155" dirty="0">
                <a:latin typeface="Verdana"/>
                <a:cs typeface="Verdana"/>
              </a:rPr>
              <a:t> </a:t>
            </a:r>
            <a:r>
              <a:rPr sz="2500" spc="-65" dirty="0">
                <a:latin typeface="Verdana"/>
                <a:cs typeface="Verdana"/>
              </a:rPr>
              <a:t>are</a:t>
            </a:r>
            <a:r>
              <a:rPr sz="2500" spc="-160" dirty="0">
                <a:latin typeface="Verdana"/>
                <a:cs typeface="Verdana"/>
              </a:rPr>
              <a:t> </a:t>
            </a:r>
            <a:r>
              <a:rPr sz="2500" spc="-10" dirty="0">
                <a:latin typeface="Verdana"/>
                <a:cs typeface="Verdana"/>
              </a:rPr>
              <a:t>affected</a:t>
            </a:r>
            <a:endParaRPr sz="2500">
              <a:latin typeface="Verdana"/>
              <a:cs typeface="Verdana"/>
            </a:endParaRPr>
          </a:p>
        </p:txBody>
      </p:sp>
      <p:sp>
        <p:nvSpPr>
          <p:cNvPr id="3" name="object 3"/>
          <p:cNvSpPr txBox="1"/>
          <p:nvPr/>
        </p:nvSpPr>
        <p:spPr>
          <a:xfrm>
            <a:off x="9925673" y="1371824"/>
            <a:ext cx="6633209" cy="1736089"/>
          </a:xfrm>
          <a:prstGeom prst="rect">
            <a:avLst/>
          </a:prstGeom>
        </p:spPr>
        <p:txBody>
          <a:bodyPr vert="horz" wrap="square" lIns="0" tIns="12700" rIns="0" bIns="0" rtlCol="0">
            <a:spAutoFit/>
          </a:bodyPr>
          <a:lstStyle/>
          <a:p>
            <a:pPr marL="12700">
              <a:lnSpc>
                <a:spcPct val="100000"/>
              </a:lnSpc>
              <a:spcBef>
                <a:spcPts val="100"/>
              </a:spcBef>
            </a:pPr>
            <a:r>
              <a:rPr sz="2600" b="1" dirty="0">
                <a:latin typeface="Tahoma"/>
                <a:cs typeface="Tahoma"/>
              </a:rPr>
              <a:t>Cheaper,</a:t>
            </a:r>
            <a:r>
              <a:rPr sz="2600" b="1" spc="35" dirty="0">
                <a:latin typeface="Tahoma"/>
                <a:cs typeface="Tahoma"/>
              </a:rPr>
              <a:t> </a:t>
            </a:r>
            <a:r>
              <a:rPr sz="2600" b="1" spc="-10" dirty="0">
                <a:latin typeface="Tahoma"/>
                <a:cs typeface="Tahoma"/>
              </a:rPr>
              <a:t>Easier</a:t>
            </a:r>
            <a:endParaRPr sz="2600">
              <a:latin typeface="Tahoma"/>
              <a:cs typeface="Tahoma"/>
            </a:endParaRPr>
          </a:p>
          <a:p>
            <a:pPr marL="12700" marR="5080">
              <a:lnSpc>
                <a:spcPct val="115599"/>
              </a:lnSpc>
              <a:spcBef>
                <a:spcPts val="2025"/>
              </a:spcBef>
            </a:pPr>
            <a:r>
              <a:rPr sz="2000" spc="-25" dirty="0">
                <a:latin typeface="Verdana"/>
                <a:cs typeface="Verdana"/>
              </a:rPr>
              <a:t>There</a:t>
            </a:r>
            <a:r>
              <a:rPr sz="2000" spc="-120" dirty="0">
                <a:latin typeface="Verdana"/>
                <a:cs typeface="Verdana"/>
              </a:rPr>
              <a:t> </a:t>
            </a:r>
            <a:r>
              <a:rPr sz="2000" spc="-55" dirty="0">
                <a:latin typeface="Verdana"/>
                <a:cs typeface="Verdana"/>
              </a:rPr>
              <a:t>are</a:t>
            </a:r>
            <a:r>
              <a:rPr sz="2000" spc="-114" dirty="0">
                <a:latin typeface="Verdana"/>
                <a:cs typeface="Verdana"/>
              </a:rPr>
              <a:t> </a:t>
            </a:r>
            <a:r>
              <a:rPr sz="2000" spc="-20" dirty="0">
                <a:latin typeface="Verdana"/>
                <a:cs typeface="Verdana"/>
              </a:rPr>
              <a:t>now</a:t>
            </a:r>
            <a:r>
              <a:rPr sz="2000" spc="-120" dirty="0">
                <a:latin typeface="Verdana"/>
                <a:cs typeface="Verdana"/>
              </a:rPr>
              <a:t> </a:t>
            </a:r>
            <a:r>
              <a:rPr sz="2000" dirty="0">
                <a:latin typeface="Verdana"/>
                <a:cs typeface="Verdana"/>
              </a:rPr>
              <a:t>tools</a:t>
            </a:r>
            <a:r>
              <a:rPr sz="2000" spc="-114" dirty="0">
                <a:latin typeface="Verdana"/>
                <a:cs typeface="Verdana"/>
              </a:rPr>
              <a:t> </a:t>
            </a:r>
            <a:r>
              <a:rPr sz="2000" spc="-85" dirty="0">
                <a:latin typeface="Verdana"/>
                <a:cs typeface="Verdana"/>
              </a:rPr>
              <a:t>that</a:t>
            </a:r>
            <a:r>
              <a:rPr sz="2000" spc="-120" dirty="0">
                <a:latin typeface="Verdana"/>
                <a:cs typeface="Verdana"/>
              </a:rPr>
              <a:t> </a:t>
            </a:r>
            <a:r>
              <a:rPr sz="2000" dirty="0">
                <a:latin typeface="Verdana"/>
                <a:cs typeface="Verdana"/>
              </a:rPr>
              <a:t>allow</a:t>
            </a:r>
            <a:r>
              <a:rPr sz="2000" spc="-114" dirty="0">
                <a:latin typeface="Verdana"/>
                <a:cs typeface="Verdana"/>
              </a:rPr>
              <a:t> </a:t>
            </a:r>
            <a:r>
              <a:rPr sz="2000" spc="-40" dirty="0">
                <a:latin typeface="Verdana"/>
                <a:cs typeface="Verdana"/>
              </a:rPr>
              <a:t>both</a:t>
            </a:r>
            <a:r>
              <a:rPr sz="2000" spc="-120" dirty="0">
                <a:latin typeface="Verdana"/>
                <a:cs typeface="Verdana"/>
              </a:rPr>
              <a:t> </a:t>
            </a:r>
            <a:r>
              <a:rPr sz="2000" spc="-20" dirty="0">
                <a:latin typeface="Verdana"/>
                <a:cs typeface="Verdana"/>
              </a:rPr>
              <a:t>companies</a:t>
            </a:r>
            <a:r>
              <a:rPr sz="2000" spc="-114" dirty="0">
                <a:latin typeface="Verdana"/>
                <a:cs typeface="Verdana"/>
              </a:rPr>
              <a:t> </a:t>
            </a:r>
            <a:r>
              <a:rPr sz="2000" spc="-25" dirty="0">
                <a:latin typeface="Verdana"/>
                <a:cs typeface="Verdana"/>
              </a:rPr>
              <a:t>and </a:t>
            </a:r>
            <a:r>
              <a:rPr sz="2000" spc="-20" dirty="0">
                <a:latin typeface="Verdana"/>
                <a:cs typeface="Verdana"/>
              </a:rPr>
              <a:t>consumers</a:t>
            </a:r>
            <a:r>
              <a:rPr sz="2000" spc="-135" dirty="0">
                <a:latin typeface="Verdana"/>
                <a:cs typeface="Verdana"/>
              </a:rPr>
              <a:t> </a:t>
            </a:r>
            <a:r>
              <a:rPr sz="2000" spc="-110" dirty="0">
                <a:latin typeface="Verdana"/>
                <a:cs typeface="Verdana"/>
              </a:rPr>
              <a:t>many</a:t>
            </a:r>
            <a:r>
              <a:rPr sz="2000" spc="-135" dirty="0">
                <a:latin typeface="Verdana"/>
                <a:cs typeface="Verdana"/>
              </a:rPr>
              <a:t> </a:t>
            </a:r>
            <a:r>
              <a:rPr sz="2000" spc="-35" dirty="0">
                <a:latin typeface="Verdana"/>
                <a:cs typeface="Verdana"/>
              </a:rPr>
              <a:t>ways</a:t>
            </a:r>
            <a:r>
              <a:rPr sz="2000" spc="-135" dirty="0">
                <a:latin typeface="Verdana"/>
                <a:cs typeface="Verdana"/>
              </a:rPr>
              <a:t> </a:t>
            </a:r>
            <a:r>
              <a:rPr sz="2000" dirty="0">
                <a:latin typeface="Verdana"/>
                <a:cs typeface="Verdana"/>
              </a:rPr>
              <a:t>to</a:t>
            </a:r>
            <a:r>
              <a:rPr sz="2000" spc="-135" dirty="0">
                <a:latin typeface="Verdana"/>
                <a:cs typeface="Verdana"/>
              </a:rPr>
              <a:t> </a:t>
            </a:r>
            <a:r>
              <a:rPr sz="2000" dirty="0">
                <a:latin typeface="Verdana"/>
                <a:cs typeface="Verdana"/>
              </a:rPr>
              <a:t>send</a:t>
            </a:r>
            <a:r>
              <a:rPr sz="2000" spc="-135" dirty="0">
                <a:latin typeface="Verdana"/>
                <a:cs typeface="Verdana"/>
              </a:rPr>
              <a:t> </a:t>
            </a:r>
            <a:r>
              <a:rPr sz="2000" spc="-65" dirty="0">
                <a:latin typeface="Verdana"/>
                <a:cs typeface="Verdana"/>
              </a:rPr>
              <a:t>and</a:t>
            </a:r>
            <a:r>
              <a:rPr sz="2000" spc="-135" dirty="0">
                <a:latin typeface="Verdana"/>
                <a:cs typeface="Verdana"/>
              </a:rPr>
              <a:t> </a:t>
            </a:r>
            <a:r>
              <a:rPr sz="2000" spc="-10" dirty="0">
                <a:latin typeface="Verdana"/>
                <a:cs typeface="Verdana"/>
              </a:rPr>
              <a:t>receive</a:t>
            </a:r>
            <a:r>
              <a:rPr sz="2000" spc="-135" dirty="0">
                <a:latin typeface="Verdana"/>
                <a:cs typeface="Verdana"/>
              </a:rPr>
              <a:t> </a:t>
            </a:r>
            <a:r>
              <a:rPr sz="2000" spc="-10" dirty="0">
                <a:latin typeface="Verdana"/>
                <a:cs typeface="Verdana"/>
              </a:rPr>
              <a:t>payments </a:t>
            </a:r>
            <a:r>
              <a:rPr sz="2000" spc="-90" dirty="0">
                <a:latin typeface="Verdana"/>
                <a:cs typeface="Verdana"/>
              </a:rPr>
              <a:t>minus</a:t>
            </a:r>
            <a:r>
              <a:rPr sz="2000" spc="-130" dirty="0">
                <a:latin typeface="Verdana"/>
                <a:cs typeface="Verdana"/>
              </a:rPr>
              <a:t> </a:t>
            </a:r>
            <a:r>
              <a:rPr sz="2000" spc="-45" dirty="0">
                <a:latin typeface="Verdana"/>
                <a:cs typeface="Verdana"/>
              </a:rPr>
              <a:t>hidden</a:t>
            </a:r>
            <a:r>
              <a:rPr sz="2000" spc="-130" dirty="0">
                <a:latin typeface="Verdana"/>
                <a:cs typeface="Verdana"/>
              </a:rPr>
              <a:t> </a:t>
            </a:r>
            <a:r>
              <a:rPr sz="2000" spc="-10" dirty="0">
                <a:latin typeface="Verdana"/>
                <a:cs typeface="Verdana"/>
              </a:rPr>
              <a:t>charges</a:t>
            </a:r>
            <a:r>
              <a:rPr sz="2000" spc="-130" dirty="0">
                <a:latin typeface="Verdana"/>
                <a:cs typeface="Verdana"/>
              </a:rPr>
              <a:t> </a:t>
            </a:r>
            <a:r>
              <a:rPr sz="2000" spc="-65" dirty="0">
                <a:latin typeface="Verdana"/>
                <a:cs typeface="Verdana"/>
              </a:rPr>
              <a:t>and</a:t>
            </a:r>
            <a:r>
              <a:rPr sz="2000" spc="-130" dirty="0">
                <a:latin typeface="Verdana"/>
                <a:cs typeface="Verdana"/>
              </a:rPr>
              <a:t> </a:t>
            </a:r>
            <a:r>
              <a:rPr sz="2000" spc="-65" dirty="0">
                <a:latin typeface="Verdana"/>
                <a:cs typeface="Verdana"/>
              </a:rPr>
              <a:t>extra</a:t>
            </a:r>
            <a:r>
              <a:rPr sz="2000" spc="-130" dirty="0">
                <a:latin typeface="Verdana"/>
                <a:cs typeface="Verdana"/>
              </a:rPr>
              <a:t> </a:t>
            </a:r>
            <a:r>
              <a:rPr sz="2000" spc="-10" dirty="0">
                <a:latin typeface="Verdana"/>
                <a:cs typeface="Verdana"/>
              </a:rPr>
              <a:t>fees.</a:t>
            </a:r>
            <a:endParaRPr sz="2000">
              <a:latin typeface="Verdana"/>
              <a:cs typeface="Verdana"/>
            </a:endParaRPr>
          </a:p>
        </p:txBody>
      </p:sp>
      <p:sp>
        <p:nvSpPr>
          <p:cNvPr id="4" name="object 4"/>
          <p:cNvSpPr txBox="1"/>
          <p:nvPr/>
        </p:nvSpPr>
        <p:spPr>
          <a:xfrm>
            <a:off x="9241730" y="1376842"/>
            <a:ext cx="410209" cy="436880"/>
          </a:xfrm>
          <a:prstGeom prst="rect">
            <a:avLst/>
          </a:prstGeom>
        </p:spPr>
        <p:txBody>
          <a:bodyPr vert="horz" wrap="square" lIns="0" tIns="12700" rIns="0" bIns="0" rtlCol="0">
            <a:spAutoFit/>
          </a:bodyPr>
          <a:lstStyle/>
          <a:p>
            <a:pPr marL="12700">
              <a:lnSpc>
                <a:spcPct val="100000"/>
              </a:lnSpc>
              <a:spcBef>
                <a:spcPts val="100"/>
              </a:spcBef>
            </a:pPr>
            <a:r>
              <a:rPr sz="2700" b="1" spc="-185" dirty="0">
                <a:solidFill>
                  <a:srgbClr val="FF8E4E"/>
                </a:solidFill>
                <a:latin typeface="Tahoma"/>
                <a:cs typeface="Tahoma"/>
              </a:rPr>
              <a:t>01</a:t>
            </a:r>
            <a:endParaRPr sz="2700">
              <a:latin typeface="Tahoma"/>
              <a:cs typeface="Tahoma"/>
            </a:endParaRPr>
          </a:p>
        </p:txBody>
      </p:sp>
      <p:sp>
        <p:nvSpPr>
          <p:cNvPr id="5" name="object 5"/>
          <p:cNvSpPr txBox="1"/>
          <p:nvPr/>
        </p:nvSpPr>
        <p:spPr>
          <a:xfrm>
            <a:off x="9925673" y="4436862"/>
            <a:ext cx="7074534" cy="1383665"/>
          </a:xfrm>
          <a:prstGeom prst="rect">
            <a:avLst/>
          </a:prstGeom>
        </p:spPr>
        <p:txBody>
          <a:bodyPr vert="horz" wrap="square" lIns="0" tIns="12700" rIns="0" bIns="0" rtlCol="0">
            <a:spAutoFit/>
          </a:bodyPr>
          <a:lstStyle/>
          <a:p>
            <a:pPr marL="12700">
              <a:lnSpc>
                <a:spcPct val="100000"/>
              </a:lnSpc>
              <a:spcBef>
                <a:spcPts val="100"/>
              </a:spcBef>
            </a:pPr>
            <a:r>
              <a:rPr sz="2600" b="1" spc="-20" dirty="0">
                <a:latin typeface="Tahoma"/>
                <a:cs typeface="Tahoma"/>
              </a:rPr>
              <a:t>Better,</a:t>
            </a:r>
            <a:r>
              <a:rPr sz="2600" b="1" spc="-70" dirty="0">
                <a:latin typeface="Tahoma"/>
                <a:cs typeface="Tahoma"/>
              </a:rPr>
              <a:t> </a:t>
            </a:r>
            <a:r>
              <a:rPr sz="2600" b="1" dirty="0">
                <a:latin typeface="Tahoma"/>
                <a:cs typeface="Tahoma"/>
              </a:rPr>
              <a:t>Safer</a:t>
            </a:r>
            <a:r>
              <a:rPr sz="2600" b="1" spc="-65" dirty="0">
                <a:latin typeface="Tahoma"/>
                <a:cs typeface="Tahoma"/>
              </a:rPr>
              <a:t> </a:t>
            </a:r>
            <a:r>
              <a:rPr sz="2600" b="1" spc="-10" dirty="0">
                <a:latin typeface="Tahoma"/>
                <a:cs typeface="Tahoma"/>
              </a:rPr>
              <a:t>Alternatives</a:t>
            </a:r>
            <a:endParaRPr sz="2600">
              <a:latin typeface="Tahoma"/>
              <a:cs typeface="Tahoma"/>
            </a:endParaRPr>
          </a:p>
          <a:p>
            <a:pPr marL="12700" marR="5080">
              <a:lnSpc>
                <a:spcPct val="115599"/>
              </a:lnSpc>
              <a:spcBef>
                <a:spcPts val="2025"/>
              </a:spcBef>
            </a:pPr>
            <a:r>
              <a:rPr sz="2000" spc="-40" dirty="0">
                <a:latin typeface="Verdana"/>
                <a:cs typeface="Verdana"/>
              </a:rPr>
              <a:t>There's</a:t>
            </a:r>
            <a:r>
              <a:rPr sz="2000" spc="-130" dirty="0">
                <a:latin typeface="Verdana"/>
                <a:cs typeface="Verdana"/>
              </a:rPr>
              <a:t> </a:t>
            </a:r>
            <a:r>
              <a:rPr sz="2000" spc="-70" dirty="0">
                <a:latin typeface="Verdana"/>
                <a:cs typeface="Verdana"/>
              </a:rPr>
              <a:t>a</a:t>
            </a:r>
            <a:r>
              <a:rPr sz="2000" spc="-125" dirty="0">
                <a:latin typeface="Verdana"/>
                <a:cs typeface="Verdana"/>
              </a:rPr>
              <a:t> </a:t>
            </a:r>
            <a:r>
              <a:rPr sz="2000" spc="-30" dirty="0">
                <a:latin typeface="Verdana"/>
                <a:cs typeface="Verdana"/>
              </a:rPr>
              <a:t>broader</a:t>
            </a:r>
            <a:r>
              <a:rPr sz="2000" spc="-130" dirty="0">
                <a:latin typeface="Verdana"/>
                <a:cs typeface="Verdana"/>
              </a:rPr>
              <a:t> </a:t>
            </a:r>
            <a:r>
              <a:rPr sz="2000" spc="-100" dirty="0">
                <a:latin typeface="Verdana"/>
                <a:cs typeface="Verdana"/>
              </a:rPr>
              <a:t>array</a:t>
            </a:r>
            <a:r>
              <a:rPr sz="2000" spc="-125" dirty="0">
                <a:latin typeface="Verdana"/>
                <a:cs typeface="Verdana"/>
              </a:rPr>
              <a:t> </a:t>
            </a:r>
            <a:r>
              <a:rPr sz="2000" dirty="0">
                <a:latin typeface="Verdana"/>
                <a:cs typeface="Verdana"/>
              </a:rPr>
              <a:t>of</a:t>
            </a:r>
            <a:r>
              <a:rPr sz="2000" spc="-130" dirty="0">
                <a:latin typeface="Verdana"/>
                <a:cs typeface="Verdana"/>
              </a:rPr>
              <a:t> </a:t>
            </a:r>
            <a:r>
              <a:rPr sz="2000" spc="-20" dirty="0">
                <a:latin typeface="Verdana"/>
                <a:cs typeface="Verdana"/>
              </a:rPr>
              <a:t>options</a:t>
            </a:r>
            <a:r>
              <a:rPr sz="2000" spc="-125" dirty="0">
                <a:latin typeface="Verdana"/>
                <a:cs typeface="Verdana"/>
              </a:rPr>
              <a:t> </a:t>
            </a:r>
            <a:r>
              <a:rPr sz="2000" spc="-25" dirty="0">
                <a:latin typeface="Verdana"/>
                <a:cs typeface="Verdana"/>
              </a:rPr>
              <a:t>for</a:t>
            </a:r>
            <a:r>
              <a:rPr sz="2000" spc="-130" dirty="0">
                <a:latin typeface="Verdana"/>
                <a:cs typeface="Verdana"/>
              </a:rPr>
              <a:t> </a:t>
            </a:r>
            <a:r>
              <a:rPr sz="2000" spc="-20" dirty="0">
                <a:latin typeface="Verdana"/>
                <a:cs typeface="Verdana"/>
              </a:rPr>
              <a:t>consumers</a:t>
            </a:r>
            <a:r>
              <a:rPr sz="2000" spc="-125" dirty="0">
                <a:latin typeface="Verdana"/>
                <a:cs typeface="Verdana"/>
              </a:rPr>
              <a:t> </a:t>
            </a:r>
            <a:r>
              <a:rPr sz="2000" dirty="0">
                <a:latin typeface="Verdana"/>
                <a:cs typeface="Verdana"/>
              </a:rPr>
              <a:t>to</a:t>
            </a:r>
            <a:r>
              <a:rPr sz="2000" spc="-130" dirty="0">
                <a:latin typeface="Verdana"/>
                <a:cs typeface="Verdana"/>
              </a:rPr>
              <a:t> </a:t>
            </a:r>
            <a:r>
              <a:rPr sz="2000" spc="-10" dirty="0">
                <a:latin typeface="Verdana"/>
                <a:cs typeface="Verdana"/>
              </a:rPr>
              <a:t>carry </a:t>
            </a:r>
            <a:r>
              <a:rPr sz="2000" spc="-50" dirty="0">
                <a:latin typeface="Verdana"/>
                <a:cs typeface="Verdana"/>
              </a:rPr>
              <a:t>out</a:t>
            </a:r>
            <a:r>
              <a:rPr sz="2000" spc="-114" dirty="0">
                <a:latin typeface="Verdana"/>
                <a:cs typeface="Verdana"/>
              </a:rPr>
              <a:t> </a:t>
            </a:r>
            <a:r>
              <a:rPr sz="2000" dirty="0">
                <a:latin typeface="Verdana"/>
                <a:cs typeface="Verdana"/>
              </a:rPr>
              <a:t>secure</a:t>
            </a:r>
            <a:r>
              <a:rPr sz="2000" spc="-114" dirty="0">
                <a:latin typeface="Verdana"/>
                <a:cs typeface="Verdana"/>
              </a:rPr>
              <a:t> </a:t>
            </a:r>
            <a:r>
              <a:rPr sz="2000" spc="-55" dirty="0">
                <a:latin typeface="Verdana"/>
                <a:cs typeface="Verdana"/>
              </a:rPr>
              <a:t>transactions,</a:t>
            </a:r>
            <a:r>
              <a:rPr sz="2000" spc="-110" dirty="0">
                <a:latin typeface="Verdana"/>
                <a:cs typeface="Verdana"/>
              </a:rPr>
              <a:t> </a:t>
            </a:r>
            <a:r>
              <a:rPr sz="2000" spc="-50" dirty="0">
                <a:latin typeface="Verdana"/>
                <a:cs typeface="Verdana"/>
              </a:rPr>
              <a:t>wherever</a:t>
            </a:r>
            <a:r>
              <a:rPr sz="2000" spc="-114" dirty="0">
                <a:latin typeface="Verdana"/>
                <a:cs typeface="Verdana"/>
              </a:rPr>
              <a:t> </a:t>
            </a:r>
            <a:r>
              <a:rPr sz="2000" spc="-60" dirty="0">
                <a:latin typeface="Verdana"/>
                <a:cs typeface="Verdana"/>
              </a:rPr>
              <a:t>they</a:t>
            </a:r>
            <a:r>
              <a:rPr sz="2000" spc="-110" dirty="0">
                <a:latin typeface="Verdana"/>
                <a:cs typeface="Verdana"/>
              </a:rPr>
              <a:t> </a:t>
            </a:r>
            <a:r>
              <a:rPr sz="2000" spc="-55" dirty="0">
                <a:latin typeface="Verdana"/>
                <a:cs typeface="Verdana"/>
              </a:rPr>
              <a:t>are</a:t>
            </a:r>
            <a:r>
              <a:rPr sz="2000" spc="-114" dirty="0">
                <a:latin typeface="Verdana"/>
                <a:cs typeface="Verdana"/>
              </a:rPr>
              <a:t> in </a:t>
            </a:r>
            <a:r>
              <a:rPr sz="2000" spc="-50" dirty="0">
                <a:latin typeface="Verdana"/>
                <a:cs typeface="Verdana"/>
              </a:rPr>
              <a:t>the</a:t>
            </a:r>
            <a:r>
              <a:rPr sz="2000" spc="-110" dirty="0">
                <a:latin typeface="Verdana"/>
                <a:cs typeface="Verdana"/>
              </a:rPr>
              <a:t> </a:t>
            </a:r>
            <a:r>
              <a:rPr sz="2000" spc="-10" dirty="0">
                <a:latin typeface="Verdana"/>
                <a:cs typeface="Verdana"/>
              </a:rPr>
              <a:t>world.</a:t>
            </a:r>
            <a:endParaRPr sz="2000">
              <a:latin typeface="Verdana"/>
              <a:cs typeface="Verdana"/>
            </a:endParaRPr>
          </a:p>
        </p:txBody>
      </p:sp>
      <p:sp>
        <p:nvSpPr>
          <p:cNvPr id="6" name="object 6"/>
          <p:cNvSpPr txBox="1"/>
          <p:nvPr/>
        </p:nvSpPr>
        <p:spPr>
          <a:xfrm>
            <a:off x="9207946" y="4441877"/>
            <a:ext cx="477520" cy="436880"/>
          </a:xfrm>
          <a:prstGeom prst="rect">
            <a:avLst/>
          </a:prstGeom>
        </p:spPr>
        <p:txBody>
          <a:bodyPr vert="horz" wrap="square" lIns="0" tIns="12700" rIns="0" bIns="0" rtlCol="0">
            <a:spAutoFit/>
          </a:bodyPr>
          <a:lstStyle/>
          <a:p>
            <a:pPr marL="12700">
              <a:lnSpc>
                <a:spcPct val="100000"/>
              </a:lnSpc>
              <a:spcBef>
                <a:spcPts val="100"/>
              </a:spcBef>
            </a:pPr>
            <a:r>
              <a:rPr sz="2700" b="1" spc="25" dirty="0">
                <a:solidFill>
                  <a:srgbClr val="FF8E4E"/>
                </a:solidFill>
                <a:latin typeface="Tahoma"/>
                <a:cs typeface="Tahoma"/>
              </a:rPr>
              <a:t>02</a:t>
            </a:r>
            <a:endParaRPr sz="2700">
              <a:latin typeface="Tahoma"/>
              <a:cs typeface="Tahoma"/>
            </a:endParaRPr>
          </a:p>
        </p:txBody>
      </p:sp>
      <p:sp>
        <p:nvSpPr>
          <p:cNvPr id="7" name="object 7"/>
          <p:cNvSpPr txBox="1"/>
          <p:nvPr/>
        </p:nvSpPr>
        <p:spPr>
          <a:xfrm>
            <a:off x="9925673" y="7149465"/>
            <a:ext cx="7131684" cy="1736089"/>
          </a:xfrm>
          <a:prstGeom prst="rect">
            <a:avLst/>
          </a:prstGeom>
        </p:spPr>
        <p:txBody>
          <a:bodyPr vert="horz" wrap="square" lIns="0" tIns="12700" rIns="0" bIns="0" rtlCol="0">
            <a:spAutoFit/>
          </a:bodyPr>
          <a:lstStyle/>
          <a:p>
            <a:pPr marL="12700">
              <a:lnSpc>
                <a:spcPct val="100000"/>
              </a:lnSpc>
              <a:spcBef>
                <a:spcPts val="100"/>
              </a:spcBef>
            </a:pPr>
            <a:r>
              <a:rPr sz="2600" b="1" dirty="0">
                <a:latin typeface="Tahoma"/>
                <a:cs typeface="Tahoma"/>
              </a:rPr>
              <a:t>Better</a:t>
            </a:r>
            <a:r>
              <a:rPr sz="2600" b="1" spc="-150" dirty="0">
                <a:latin typeface="Tahoma"/>
                <a:cs typeface="Tahoma"/>
              </a:rPr>
              <a:t> </a:t>
            </a:r>
            <a:r>
              <a:rPr sz="2600" b="1" spc="-10" dirty="0">
                <a:latin typeface="Tahoma"/>
                <a:cs typeface="Tahoma"/>
              </a:rPr>
              <a:t>Transparency</a:t>
            </a:r>
            <a:endParaRPr sz="2600">
              <a:latin typeface="Tahoma"/>
              <a:cs typeface="Tahoma"/>
            </a:endParaRPr>
          </a:p>
          <a:p>
            <a:pPr marL="12700" marR="5080">
              <a:lnSpc>
                <a:spcPct val="115599"/>
              </a:lnSpc>
              <a:spcBef>
                <a:spcPts val="2025"/>
              </a:spcBef>
            </a:pPr>
            <a:r>
              <a:rPr sz="2000" dirty="0">
                <a:latin typeface="Verdana"/>
                <a:cs typeface="Verdana"/>
              </a:rPr>
              <a:t>Users</a:t>
            </a:r>
            <a:r>
              <a:rPr sz="2000" spc="-130" dirty="0">
                <a:latin typeface="Verdana"/>
                <a:cs typeface="Verdana"/>
              </a:rPr>
              <a:t> </a:t>
            </a:r>
            <a:r>
              <a:rPr sz="2000" dirty="0">
                <a:latin typeface="Verdana"/>
                <a:cs typeface="Verdana"/>
              </a:rPr>
              <a:t>of</a:t>
            </a:r>
            <a:r>
              <a:rPr sz="2000" spc="-130" dirty="0">
                <a:latin typeface="Verdana"/>
                <a:cs typeface="Verdana"/>
              </a:rPr>
              <a:t> </a:t>
            </a:r>
            <a:r>
              <a:rPr sz="2000" spc="-10" dirty="0">
                <a:latin typeface="Verdana"/>
                <a:cs typeface="Verdana"/>
              </a:rPr>
              <a:t>FinTech</a:t>
            </a:r>
            <a:r>
              <a:rPr sz="2000" spc="-125" dirty="0">
                <a:latin typeface="Verdana"/>
                <a:cs typeface="Verdana"/>
              </a:rPr>
              <a:t> </a:t>
            </a:r>
            <a:r>
              <a:rPr sz="2000" spc="-40" dirty="0">
                <a:latin typeface="Verdana"/>
                <a:cs typeface="Verdana"/>
              </a:rPr>
              <a:t>platforms</a:t>
            </a:r>
            <a:r>
              <a:rPr sz="2000" spc="-130" dirty="0">
                <a:latin typeface="Verdana"/>
                <a:cs typeface="Verdana"/>
              </a:rPr>
              <a:t> </a:t>
            </a:r>
            <a:r>
              <a:rPr sz="2000" spc="-55" dirty="0">
                <a:latin typeface="Verdana"/>
                <a:cs typeface="Verdana"/>
              </a:rPr>
              <a:t>are</a:t>
            </a:r>
            <a:r>
              <a:rPr sz="2000" spc="-125" dirty="0">
                <a:latin typeface="Verdana"/>
                <a:cs typeface="Verdana"/>
              </a:rPr>
              <a:t> </a:t>
            </a:r>
            <a:r>
              <a:rPr sz="2000" spc="-45" dirty="0">
                <a:latin typeface="Verdana"/>
                <a:cs typeface="Verdana"/>
              </a:rPr>
              <a:t>more</a:t>
            </a:r>
            <a:r>
              <a:rPr sz="2000" spc="-130" dirty="0">
                <a:latin typeface="Verdana"/>
                <a:cs typeface="Verdana"/>
              </a:rPr>
              <a:t> </a:t>
            </a:r>
            <a:r>
              <a:rPr sz="2000" spc="-55" dirty="0">
                <a:latin typeface="Verdana"/>
                <a:cs typeface="Verdana"/>
              </a:rPr>
              <a:t>involved</a:t>
            </a:r>
            <a:r>
              <a:rPr sz="2000" spc="-125" dirty="0">
                <a:latin typeface="Verdana"/>
                <a:cs typeface="Verdana"/>
              </a:rPr>
              <a:t> </a:t>
            </a:r>
            <a:r>
              <a:rPr sz="2000" spc="-95" dirty="0">
                <a:latin typeface="Verdana"/>
                <a:cs typeface="Verdana"/>
              </a:rPr>
              <a:t>than</a:t>
            </a:r>
            <a:r>
              <a:rPr sz="2000" spc="-130" dirty="0">
                <a:latin typeface="Verdana"/>
                <a:cs typeface="Verdana"/>
              </a:rPr>
              <a:t> </a:t>
            </a:r>
            <a:r>
              <a:rPr sz="2000" spc="-45" dirty="0">
                <a:latin typeface="Verdana"/>
                <a:cs typeface="Verdana"/>
              </a:rPr>
              <a:t>ever</a:t>
            </a:r>
            <a:r>
              <a:rPr sz="2000" spc="-125" dirty="0">
                <a:latin typeface="Verdana"/>
                <a:cs typeface="Verdana"/>
              </a:rPr>
              <a:t> </a:t>
            </a:r>
            <a:r>
              <a:rPr sz="2000" spc="-25" dirty="0">
                <a:latin typeface="Verdana"/>
                <a:cs typeface="Verdana"/>
              </a:rPr>
              <a:t>in </a:t>
            </a:r>
            <a:r>
              <a:rPr sz="2000" spc="-75" dirty="0">
                <a:latin typeface="Verdana"/>
                <a:cs typeface="Verdana"/>
              </a:rPr>
              <a:t>their</a:t>
            </a:r>
            <a:r>
              <a:rPr sz="2000" spc="-130" dirty="0">
                <a:latin typeface="Verdana"/>
                <a:cs typeface="Verdana"/>
              </a:rPr>
              <a:t> </a:t>
            </a:r>
            <a:r>
              <a:rPr sz="2000" spc="-50" dirty="0">
                <a:latin typeface="Verdana"/>
                <a:cs typeface="Verdana"/>
              </a:rPr>
              <a:t>financial</a:t>
            </a:r>
            <a:r>
              <a:rPr sz="2000" spc="-130" dirty="0">
                <a:latin typeface="Verdana"/>
                <a:cs typeface="Verdana"/>
              </a:rPr>
              <a:t> </a:t>
            </a:r>
            <a:r>
              <a:rPr sz="2000" spc="-25" dirty="0">
                <a:latin typeface="Verdana"/>
                <a:cs typeface="Verdana"/>
              </a:rPr>
              <a:t>dealings</a:t>
            </a:r>
            <a:r>
              <a:rPr sz="2000" spc="-130" dirty="0">
                <a:latin typeface="Verdana"/>
                <a:cs typeface="Verdana"/>
              </a:rPr>
              <a:t> </a:t>
            </a:r>
            <a:r>
              <a:rPr sz="2000" spc="-65" dirty="0">
                <a:latin typeface="Verdana"/>
                <a:cs typeface="Verdana"/>
              </a:rPr>
              <a:t>and</a:t>
            </a:r>
            <a:r>
              <a:rPr sz="2000" spc="-125" dirty="0">
                <a:latin typeface="Verdana"/>
                <a:cs typeface="Verdana"/>
              </a:rPr>
              <a:t> </a:t>
            </a:r>
            <a:r>
              <a:rPr sz="2000" dirty="0">
                <a:latin typeface="Verdana"/>
                <a:cs typeface="Verdana"/>
              </a:rPr>
              <a:t>can</a:t>
            </a:r>
            <a:r>
              <a:rPr sz="2000" spc="-130" dirty="0">
                <a:latin typeface="Verdana"/>
                <a:cs typeface="Verdana"/>
              </a:rPr>
              <a:t> </a:t>
            </a:r>
            <a:r>
              <a:rPr sz="2000" spc="65" dirty="0">
                <a:latin typeface="Verdana"/>
                <a:cs typeface="Verdana"/>
              </a:rPr>
              <a:t>access</a:t>
            </a:r>
            <a:r>
              <a:rPr sz="2000" spc="-130" dirty="0">
                <a:latin typeface="Verdana"/>
                <a:cs typeface="Verdana"/>
              </a:rPr>
              <a:t> </a:t>
            </a:r>
            <a:r>
              <a:rPr sz="2000" spc="-25" dirty="0">
                <a:latin typeface="Verdana"/>
                <a:cs typeface="Verdana"/>
              </a:rPr>
              <a:t>customer</a:t>
            </a:r>
            <a:r>
              <a:rPr sz="2000" spc="-125" dirty="0">
                <a:latin typeface="Verdana"/>
                <a:cs typeface="Verdana"/>
              </a:rPr>
              <a:t> </a:t>
            </a:r>
            <a:r>
              <a:rPr sz="2000" spc="-10" dirty="0">
                <a:latin typeface="Verdana"/>
                <a:cs typeface="Verdana"/>
              </a:rPr>
              <a:t>support </a:t>
            </a:r>
            <a:r>
              <a:rPr sz="2000" spc="-50" dirty="0">
                <a:latin typeface="Verdana"/>
                <a:cs typeface="Verdana"/>
              </a:rPr>
              <a:t>whenever</a:t>
            </a:r>
            <a:r>
              <a:rPr sz="2000" spc="-135" dirty="0">
                <a:latin typeface="Verdana"/>
                <a:cs typeface="Verdana"/>
              </a:rPr>
              <a:t> </a:t>
            </a:r>
            <a:r>
              <a:rPr sz="2000" spc="-60" dirty="0">
                <a:latin typeface="Verdana"/>
                <a:cs typeface="Verdana"/>
              </a:rPr>
              <a:t>they</a:t>
            </a:r>
            <a:r>
              <a:rPr sz="2000" spc="-130" dirty="0">
                <a:latin typeface="Verdana"/>
                <a:cs typeface="Verdana"/>
              </a:rPr>
              <a:t> </a:t>
            </a:r>
            <a:r>
              <a:rPr sz="2000" dirty="0">
                <a:latin typeface="Verdana"/>
                <a:cs typeface="Verdana"/>
              </a:rPr>
              <a:t>need</a:t>
            </a:r>
            <a:r>
              <a:rPr sz="2000" spc="-130" dirty="0">
                <a:latin typeface="Verdana"/>
                <a:cs typeface="Verdana"/>
              </a:rPr>
              <a:t> </a:t>
            </a:r>
            <a:r>
              <a:rPr sz="2000" spc="-25" dirty="0">
                <a:latin typeface="Verdana"/>
                <a:cs typeface="Verdana"/>
              </a:rPr>
              <a:t>it.</a:t>
            </a:r>
            <a:endParaRPr sz="2000">
              <a:latin typeface="Verdana"/>
              <a:cs typeface="Verdana"/>
            </a:endParaRPr>
          </a:p>
        </p:txBody>
      </p:sp>
      <p:sp>
        <p:nvSpPr>
          <p:cNvPr id="8" name="object 8"/>
          <p:cNvSpPr txBox="1"/>
          <p:nvPr/>
        </p:nvSpPr>
        <p:spPr>
          <a:xfrm>
            <a:off x="9205565" y="7154484"/>
            <a:ext cx="482600" cy="436880"/>
          </a:xfrm>
          <a:prstGeom prst="rect">
            <a:avLst/>
          </a:prstGeom>
        </p:spPr>
        <p:txBody>
          <a:bodyPr vert="horz" wrap="square" lIns="0" tIns="12700" rIns="0" bIns="0" rtlCol="0">
            <a:spAutoFit/>
          </a:bodyPr>
          <a:lstStyle/>
          <a:p>
            <a:pPr marL="12700">
              <a:lnSpc>
                <a:spcPct val="100000"/>
              </a:lnSpc>
              <a:spcBef>
                <a:spcPts val="100"/>
              </a:spcBef>
            </a:pPr>
            <a:r>
              <a:rPr sz="2700" b="1" spc="40" dirty="0">
                <a:solidFill>
                  <a:srgbClr val="FF8E4E"/>
                </a:solidFill>
                <a:latin typeface="Tahoma"/>
                <a:cs typeface="Tahoma"/>
              </a:rPr>
              <a:t>03</a:t>
            </a:r>
            <a:endParaRPr sz="2700">
              <a:latin typeface="Tahoma"/>
              <a:cs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31640" y="1462156"/>
            <a:ext cx="8268334" cy="2311400"/>
          </a:xfrm>
          <a:prstGeom prst="rect">
            <a:avLst/>
          </a:prstGeom>
        </p:spPr>
        <p:txBody>
          <a:bodyPr vert="horz" wrap="square" lIns="0" tIns="12700" rIns="0" bIns="0" rtlCol="0">
            <a:spAutoFit/>
          </a:bodyPr>
          <a:lstStyle/>
          <a:p>
            <a:pPr marL="12700" marR="5080">
              <a:lnSpc>
                <a:spcPct val="100000"/>
              </a:lnSpc>
              <a:spcBef>
                <a:spcPts val="100"/>
              </a:spcBef>
            </a:pPr>
            <a:r>
              <a:rPr sz="7500" spc="114" dirty="0">
                <a:solidFill>
                  <a:srgbClr val="CCCCCC"/>
                </a:solidFill>
              </a:rPr>
              <a:t>The</a:t>
            </a:r>
            <a:r>
              <a:rPr sz="7500" spc="-225" dirty="0">
                <a:solidFill>
                  <a:srgbClr val="CCCCCC"/>
                </a:solidFill>
              </a:rPr>
              <a:t> </a:t>
            </a:r>
            <a:r>
              <a:rPr sz="7500" dirty="0">
                <a:solidFill>
                  <a:srgbClr val="CCCCCC"/>
                </a:solidFill>
              </a:rPr>
              <a:t>next</a:t>
            </a:r>
            <a:r>
              <a:rPr sz="7500" spc="-220" dirty="0">
                <a:solidFill>
                  <a:srgbClr val="CCCCCC"/>
                </a:solidFill>
              </a:rPr>
              <a:t> </a:t>
            </a:r>
            <a:r>
              <a:rPr sz="7500" spc="105" dirty="0">
                <a:solidFill>
                  <a:srgbClr val="CCCCCC"/>
                </a:solidFill>
              </a:rPr>
              <a:t>chapter </a:t>
            </a:r>
            <a:r>
              <a:rPr sz="7500" dirty="0">
                <a:solidFill>
                  <a:srgbClr val="CCCCCC"/>
                </a:solidFill>
              </a:rPr>
              <a:t>for</a:t>
            </a:r>
            <a:r>
              <a:rPr sz="7500" spc="-225" dirty="0">
                <a:solidFill>
                  <a:srgbClr val="CCCCCC"/>
                </a:solidFill>
              </a:rPr>
              <a:t> </a:t>
            </a:r>
            <a:r>
              <a:rPr sz="7500" spc="130" dirty="0">
                <a:solidFill>
                  <a:srgbClr val="CCCCCC"/>
                </a:solidFill>
              </a:rPr>
              <a:t>FinTech</a:t>
            </a:r>
            <a:endParaRPr sz="7500"/>
          </a:p>
        </p:txBody>
      </p:sp>
      <p:sp>
        <p:nvSpPr>
          <p:cNvPr id="3" name="object 3"/>
          <p:cNvSpPr txBox="1"/>
          <p:nvPr/>
        </p:nvSpPr>
        <p:spPr>
          <a:xfrm>
            <a:off x="1631640" y="6440794"/>
            <a:ext cx="13686790" cy="2304415"/>
          </a:xfrm>
          <a:prstGeom prst="rect">
            <a:avLst/>
          </a:prstGeom>
        </p:spPr>
        <p:txBody>
          <a:bodyPr vert="horz" wrap="square" lIns="0" tIns="12700" rIns="0" bIns="0" rtlCol="0">
            <a:spAutoFit/>
          </a:bodyPr>
          <a:lstStyle/>
          <a:p>
            <a:pPr marL="12700">
              <a:lnSpc>
                <a:spcPct val="100000"/>
              </a:lnSpc>
              <a:spcBef>
                <a:spcPts val="100"/>
              </a:spcBef>
            </a:pPr>
            <a:r>
              <a:rPr sz="3400" b="1" spc="-10" dirty="0">
                <a:solidFill>
                  <a:srgbClr val="FF8E4E"/>
                </a:solidFill>
                <a:latin typeface="Tahoma"/>
                <a:cs typeface="Tahoma"/>
              </a:rPr>
              <a:t>What's</a:t>
            </a:r>
            <a:r>
              <a:rPr sz="3400" b="1" spc="-85" dirty="0">
                <a:solidFill>
                  <a:srgbClr val="FF8E4E"/>
                </a:solidFill>
                <a:latin typeface="Tahoma"/>
                <a:cs typeface="Tahoma"/>
              </a:rPr>
              <a:t> </a:t>
            </a:r>
            <a:r>
              <a:rPr sz="3400" b="1" spc="-135" dirty="0">
                <a:solidFill>
                  <a:srgbClr val="FF8E4E"/>
                </a:solidFill>
                <a:latin typeface="Tahoma"/>
                <a:cs typeface="Tahoma"/>
              </a:rPr>
              <a:t>in</a:t>
            </a:r>
            <a:r>
              <a:rPr sz="3400" b="1" spc="-85" dirty="0">
                <a:solidFill>
                  <a:srgbClr val="FF8E4E"/>
                </a:solidFill>
                <a:latin typeface="Tahoma"/>
                <a:cs typeface="Tahoma"/>
              </a:rPr>
              <a:t> </a:t>
            </a:r>
            <a:r>
              <a:rPr sz="3400" b="1" dirty="0">
                <a:solidFill>
                  <a:srgbClr val="FF8E4E"/>
                </a:solidFill>
                <a:latin typeface="Tahoma"/>
                <a:cs typeface="Tahoma"/>
              </a:rPr>
              <a:t>store</a:t>
            </a:r>
            <a:r>
              <a:rPr sz="3400" b="1" spc="-85" dirty="0">
                <a:solidFill>
                  <a:srgbClr val="FF8E4E"/>
                </a:solidFill>
                <a:latin typeface="Tahoma"/>
                <a:cs typeface="Tahoma"/>
              </a:rPr>
              <a:t> </a:t>
            </a:r>
            <a:r>
              <a:rPr sz="3400" b="1" dirty="0">
                <a:solidFill>
                  <a:srgbClr val="FF8E4E"/>
                </a:solidFill>
                <a:latin typeface="Tahoma"/>
                <a:cs typeface="Tahoma"/>
              </a:rPr>
              <a:t>for</a:t>
            </a:r>
            <a:r>
              <a:rPr sz="3400" b="1" spc="-85" dirty="0">
                <a:solidFill>
                  <a:srgbClr val="FF8E4E"/>
                </a:solidFill>
                <a:latin typeface="Tahoma"/>
                <a:cs typeface="Tahoma"/>
              </a:rPr>
              <a:t> </a:t>
            </a:r>
            <a:r>
              <a:rPr sz="3400" b="1" dirty="0">
                <a:solidFill>
                  <a:srgbClr val="FF8E4E"/>
                </a:solidFill>
                <a:latin typeface="Tahoma"/>
                <a:cs typeface="Tahoma"/>
              </a:rPr>
              <a:t>companies</a:t>
            </a:r>
            <a:r>
              <a:rPr sz="3400" b="1" spc="-85" dirty="0">
                <a:solidFill>
                  <a:srgbClr val="FF8E4E"/>
                </a:solidFill>
                <a:latin typeface="Tahoma"/>
                <a:cs typeface="Tahoma"/>
              </a:rPr>
              <a:t> </a:t>
            </a:r>
            <a:r>
              <a:rPr sz="3400" b="1" dirty="0">
                <a:solidFill>
                  <a:srgbClr val="FF8E4E"/>
                </a:solidFill>
                <a:latin typeface="Tahoma"/>
                <a:cs typeface="Tahoma"/>
              </a:rPr>
              <a:t>and</a:t>
            </a:r>
            <a:r>
              <a:rPr sz="3400" b="1" spc="-85" dirty="0">
                <a:solidFill>
                  <a:srgbClr val="FF8E4E"/>
                </a:solidFill>
                <a:latin typeface="Tahoma"/>
                <a:cs typeface="Tahoma"/>
              </a:rPr>
              <a:t> </a:t>
            </a:r>
            <a:r>
              <a:rPr sz="3400" b="1" spc="-10" dirty="0">
                <a:solidFill>
                  <a:srgbClr val="FF8E4E"/>
                </a:solidFill>
                <a:latin typeface="Tahoma"/>
                <a:cs typeface="Tahoma"/>
              </a:rPr>
              <a:t>consumers?</a:t>
            </a:r>
            <a:endParaRPr sz="3400">
              <a:latin typeface="Tahoma"/>
              <a:cs typeface="Tahoma"/>
            </a:endParaRPr>
          </a:p>
          <a:p>
            <a:pPr marL="12700" marR="5080">
              <a:lnSpc>
                <a:spcPct val="125000"/>
              </a:lnSpc>
              <a:spcBef>
                <a:spcPts val="2615"/>
              </a:spcBef>
            </a:pPr>
            <a:r>
              <a:rPr sz="2500" dirty="0">
                <a:solidFill>
                  <a:srgbClr val="FFFFFF"/>
                </a:solidFill>
                <a:latin typeface="Verdana"/>
                <a:cs typeface="Verdana"/>
              </a:rPr>
              <a:t>As</a:t>
            </a:r>
            <a:r>
              <a:rPr sz="2500" spc="-155" dirty="0">
                <a:solidFill>
                  <a:srgbClr val="FFFFFF"/>
                </a:solidFill>
                <a:latin typeface="Verdana"/>
                <a:cs typeface="Verdana"/>
              </a:rPr>
              <a:t> </a:t>
            </a:r>
            <a:r>
              <a:rPr sz="2500" spc="-10" dirty="0">
                <a:solidFill>
                  <a:srgbClr val="FFFFFF"/>
                </a:solidFill>
                <a:latin typeface="Verdana"/>
                <a:cs typeface="Verdana"/>
              </a:rPr>
              <a:t>technology</a:t>
            </a:r>
            <a:r>
              <a:rPr sz="2500" spc="-150" dirty="0">
                <a:solidFill>
                  <a:srgbClr val="FFFFFF"/>
                </a:solidFill>
                <a:latin typeface="Verdana"/>
                <a:cs typeface="Verdana"/>
              </a:rPr>
              <a:t> </a:t>
            </a:r>
            <a:r>
              <a:rPr sz="2500" spc="-30" dirty="0">
                <a:solidFill>
                  <a:srgbClr val="FFFFFF"/>
                </a:solidFill>
                <a:latin typeface="Verdana"/>
                <a:cs typeface="Verdana"/>
              </a:rPr>
              <a:t>continues</a:t>
            </a:r>
            <a:r>
              <a:rPr sz="2500" spc="-155" dirty="0">
                <a:solidFill>
                  <a:srgbClr val="FFFFFF"/>
                </a:solidFill>
                <a:latin typeface="Verdana"/>
                <a:cs typeface="Verdana"/>
              </a:rPr>
              <a:t> </a:t>
            </a:r>
            <a:r>
              <a:rPr sz="2500" dirty="0">
                <a:solidFill>
                  <a:srgbClr val="FFFFFF"/>
                </a:solidFill>
                <a:latin typeface="Verdana"/>
                <a:cs typeface="Verdana"/>
              </a:rPr>
              <a:t>to</a:t>
            </a:r>
            <a:r>
              <a:rPr sz="2500" spc="-150" dirty="0">
                <a:solidFill>
                  <a:srgbClr val="FFFFFF"/>
                </a:solidFill>
                <a:latin typeface="Verdana"/>
                <a:cs typeface="Verdana"/>
              </a:rPr>
              <a:t> </a:t>
            </a:r>
            <a:r>
              <a:rPr sz="2500" spc="-45" dirty="0">
                <a:solidFill>
                  <a:srgbClr val="FFFFFF"/>
                </a:solidFill>
                <a:latin typeface="Verdana"/>
                <a:cs typeface="Verdana"/>
              </a:rPr>
              <a:t>penetrate</a:t>
            </a:r>
            <a:r>
              <a:rPr sz="2500" spc="-150" dirty="0">
                <a:solidFill>
                  <a:srgbClr val="FFFFFF"/>
                </a:solidFill>
                <a:latin typeface="Verdana"/>
                <a:cs typeface="Verdana"/>
              </a:rPr>
              <a:t> </a:t>
            </a:r>
            <a:r>
              <a:rPr sz="2500" spc="-85" dirty="0">
                <a:solidFill>
                  <a:srgbClr val="FFFFFF"/>
                </a:solidFill>
                <a:latin typeface="Verdana"/>
                <a:cs typeface="Verdana"/>
              </a:rPr>
              <a:t>our</a:t>
            </a:r>
            <a:r>
              <a:rPr sz="2500" spc="-155" dirty="0">
                <a:solidFill>
                  <a:srgbClr val="FFFFFF"/>
                </a:solidFill>
                <a:latin typeface="Verdana"/>
                <a:cs typeface="Verdana"/>
              </a:rPr>
              <a:t> </a:t>
            </a:r>
            <a:r>
              <a:rPr sz="2500" spc="-70" dirty="0">
                <a:solidFill>
                  <a:srgbClr val="FFFFFF"/>
                </a:solidFill>
                <a:latin typeface="Verdana"/>
                <a:cs typeface="Verdana"/>
              </a:rPr>
              <a:t>daily</a:t>
            </a:r>
            <a:r>
              <a:rPr sz="2500" spc="-150" dirty="0">
                <a:solidFill>
                  <a:srgbClr val="FFFFFF"/>
                </a:solidFill>
                <a:latin typeface="Verdana"/>
                <a:cs typeface="Verdana"/>
              </a:rPr>
              <a:t> </a:t>
            </a:r>
            <a:r>
              <a:rPr sz="2500" spc="-70" dirty="0">
                <a:solidFill>
                  <a:srgbClr val="FFFFFF"/>
                </a:solidFill>
                <a:latin typeface="Verdana"/>
                <a:cs typeface="Verdana"/>
              </a:rPr>
              <a:t>lives,</a:t>
            </a:r>
            <a:r>
              <a:rPr sz="2500" spc="-150" dirty="0">
                <a:solidFill>
                  <a:srgbClr val="FFFFFF"/>
                </a:solidFill>
                <a:latin typeface="Verdana"/>
                <a:cs typeface="Verdana"/>
              </a:rPr>
              <a:t> </a:t>
            </a:r>
            <a:r>
              <a:rPr sz="2500" dirty="0">
                <a:solidFill>
                  <a:srgbClr val="FFFFFF"/>
                </a:solidFill>
                <a:latin typeface="Verdana"/>
                <a:cs typeface="Verdana"/>
              </a:rPr>
              <a:t>we</a:t>
            </a:r>
            <a:r>
              <a:rPr sz="2500" spc="-155" dirty="0">
                <a:solidFill>
                  <a:srgbClr val="FFFFFF"/>
                </a:solidFill>
                <a:latin typeface="Verdana"/>
                <a:cs typeface="Verdana"/>
              </a:rPr>
              <a:t> </a:t>
            </a:r>
            <a:r>
              <a:rPr sz="2500" dirty="0">
                <a:solidFill>
                  <a:srgbClr val="FFFFFF"/>
                </a:solidFill>
                <a:latin typeface="Verdana"/>
                <a:cs typeface="Verdana"/>
              </a:rPr>
              <a:t>can</a:t>
            </a:r>
            <a:r>
              <a:rPr sz="2500" spc="-150" dirty="0">
                <a:solidFill>
                  <a:srgbClr val="FFFFFF"/>
                </a:solidFill>
                <a:latin typeface="Verdana"/>
                <a:cs typeface="Verdana"/>
              </a:rPr>
              <a:t> </a:t>
            </a:r>
            <a:r>
              <a:rPr sz="2500" dirty="0">
                <a:solidFill>
                  <a:srgbClr val="FFFFFF"/>
                </a:solidFill>
                <a:latin typeface="Verdana"/>
                <a:cs typeface="Verdana"/>
              </a:rPr>
              <a:t>expect</a:t>
            </a:r>
            <a:r>
              <a:rPr sz="2500" spc="-150" dirty="0">
                <a:solidFill>
                  <a:srgbClr val="FFFFFF"/>
                </a:solidFill>
                <a:latin typeface="Verdana"/>
                <a:cs typeface="Verdana"/>
              </a:rPr>
              <a:t> </a:t>
            </a:r>
            <a:r>
              <a:rPr sz="2500" spc="-10" dirty="0">
                <a:solidFill>
                  <a:srgbClr val="FFFFFF"/>
                </a:solidFill>
                <a:latin typeface="Verdana"/>
                <a:cs typeface="Verdana"/>
              </a:rPr>
              <a:t>FinTech</a:t>
            </a:r>
            <a:r>
              <a:rPr sz="2500" spc="-155" dirty="0">
                <a:solidFill>
                  <a:srgbClr val="FFFFFF"/>
                </a:solidFill>
                <a:latin typeface="Verdana"/>
                <a:cs typeface="Verdana"/>
              </a:rPr>
              <a:t> </a:t>
            </a:r>
            <a:r>
              <a:rPr sz="2500" dirty="0">
                <a:solidFill>
                  <a:srgbClr val="FFFFFF"/>
                </a:solidFill>
                <a:latin typeface="Verdana"/>
                <a:cs typeface="Verdana"/>
              </a:rPr>
              <a:t>to</a:t>
            </a:r>
            <a:r>
              <a:rPr sz="2500" spc="-150" dirty="0">
                <a:solidFill>
                  <a:srgbClr val="FFFFFF"/>
                </a:solidFill>
                <a:latin typeface="Verdana"/>
                <a:cs typeface="Verdana"/>
              </a:rPr>
              <a:t> </a:t>
            </a:r>
            <a:r>
              <a:rPr sz="2500" spc="-10" dirty="0">
                <a:solidFill>
                  <a:srgbClr val="FFFFFF"/>
                </a:solidFill>
                <a:latin typeface="Verdana"/>
                <a:cs typeface="Verdana"/>
              </a:rPr>
              <a:t>progress </a:t>
            </a:r>
            <a:r>
              <a:rPr sz="2500" spc="-80" dirty="0">
                <a:solidFill>
                  <a:srgbClr val="FFFFFF"/>
                </a:solidFill>
                <a:latin typeface="Verdana"/>
                <a:cs typeface="Verdana"/>
              </a:rPr>
              <a:t>and</a:t>
            </a:r>
            <a:r>
              <a:rPr sz="2500" spc="-145" dirty="0">
                <a:solidFill>
                  <a:srgbClr val="FFFFFF"/>
                </a:solidFill>
                <a:latin typeface="Verdana"/>
                <a:cs typeface="Verdana"/>
              </a:rPr>
              <a:t> </a:t>
            </a:r>
            <a:r>
              <a:rPr sz="2500" spc="-20" dirty="0">
                <a:solidFill>
                  <a:srgbClr val="FFFFFF"/>
                </a:solidFill>
                <a:latin typeface="Verdana"/>
                <a:cs typeface="Verdana"/>
              </a:rPr>
              <a:t>include</a:t>
            </a:r>
            <a:r>
              <a:rPr sz="2500" spc="-145" dirty="0">
                <a:solidFill>
                  <a:srgbClr val="FFFFFF"/>
                </a:solidFill>
                <a:latin typeface="Verdana"/>
                <a:cs typeface="Verdana"/>
              </a:rPr>
              <a:t> </a:t>
            </a:r>
            <a:r>
              <a:rPr sz="2500" spc="-60" dirty="0">
                <a:solidFill>
                  <a:srgbClr val="FFFFFF"/>
                </a:solidFill>
                <a:latin typeface="Verdana"/>
                <a:cs typeface="Verdana"/>
              </a:rPr>
              <a:t>more</a:t>
            </a:r>
            <a:r>
              <a:rPr sz="2500" spc="-140" dirty="0">
                <a:solidFill>
                  <a:srgbClr val="FFFFFF"/>
                </a:solidFill>
                <a:latin typeface="Verdana"/>
                <a:cs typeface="Verdana"/>
              </a:rPr>
              <a:t> </a:t>
            </a:r>
            <a:r>
              <a:rPr sz="2500" spc="-40" dirty="0">
                <a:solidFill>
                  <a:srgbClr val="FFFFFF"/>
                </a:solidFill>
                <a:latin typeface="Verdana"/>
                <a:cs typeface="Verdana"/>
              </a:rPr>
              <a:t>flexible,</a:t>
            </a:r>
            <a:r>
              <a:rPr sz="2500" spc="-145" dirty="0">
                <a:solidFill>
                  <a:srgbClr val="FFFFFF"/>
                </a:solidFill>
                <a:latin typeface="Verdana"/>
                <a:cs typeface="Verdana"/>
              </a:rPr>
              <a:t> </a:t>
            </a:r>
            <a:r>
              <a:rPr sz="2500" dirty="0">
                <a:solidFill>
                  <a:srgbClr val="FFFFFF"/>
                </a:solidFill>
                <a:latin typeface="Verdana"/>
                <a:cs typeface="Verdana"/>
              </a:rPr>
              <a:t>accessible,</a:t>
            </a:r>
            <a:r>
              <a:rPr sz="2500" spc="-140" dirty="0">
                <a:solidFill>
                  <a:srgbClr val="FFFFFF"/>
                </a:solidFill>
                <a:latin typeface="Verdana"/>
                <a:cs typeface="Verdana"/>
              </a:rPr>
              <a:t> </a:t>
            </a:r>
            <a:r>
              <a:rPr sz="2500" spc="-80" dirty="0">
                <a:solidFill>
                  <a:srgbClr val="FFFFFF"/>
                </a:solidFill>
                <a:latin typeface="Verdana"/>
                <a:cs typeface="Verdana"/>
              </a:rPr>
              <a:t>and</a:t>
            </a:r>
            <a:r>
              <a:rPr sz="2500" spc="-145" dirty="0">
                <a:solidFill>
                  <a:srgbClr val="FFFFFF"/>
                </a:solidFill>
                <a:latin typeface="Verdana"/>
                <a:cs typeface="Verdana"/>
              </a:rPr>
              <a:t> </a:t>
            </a:r>
            <a:r>
              <a:rPr sz="2500" spc="-10" dirty="0">
                <a:solidFill>
                  <a:srgbClr val="FFFFFF"/>
                </a:solidFill>
                <a:latin typeface="Verdana"/>
                <a:cs typeface="Verdana"/>
              </a:rPr>
              <a:t>cost-</a:t>
            </a:r>
            <a:r>
              <a:rPr sz="2500" dirty="0">
                <a:solidFill>
                  <a:srgbClr val="FFFFFF"/>
                </a:solidFill>
                <a:latin typeface="Verdana"/>
                <a:cs typeface="Verdana"/>
              </a:rPr>
              <a:t>effective</a:t>
            </a:r>
            <a:r>
              <a:rPr sz="2500" spc="-145" dirty="0">
                <a:solidFill>
                  <a:srgbClr val="FFFFFF"/>
                </a:solidFill>
                <a:latin typeface="Verdana"/>
                <a:cs typeface="Verdana"/>
              </a:rPr>
              <a:t> </a:t>
            </a:r>
            <a:r>
              <a:rPr sz="2500" spc="-25" dirty="0">
                <a:solidFill>
                  <a:srgbClr val="FFFFFF"/>
                </a:solidFill>
                <a:latin typeface="Verdana"/>
                <a:cs typeface="Verdana"/>
              </a:rPr>
              <a:t>channels</a:t>
            </a:r>
            <a:r>
              <a:rPr sz="2500" spc="-140" dirty="0">
                <a:solidFill>
                  <a:srgbClr val="FFFFFF"/>
                </a:solidFill>
                <a:latin typeface="Verdana"/>
                <a:cs typeface="Verdana"/>
              </a:rPr>
              <a:t> </a:t>
            </a:r>
            <a:r>
              <a:rPr sz="2500" spc="-110" dirty="0">
                <a:solidFill>
                  <a:srgbClr val="FFFFFF"/>
                </a:solidFill>
                <a:latin typeface="Verdana"/>
                <a:cs typeface="Verdana"/>
              </a:rPr>
              <a:t>that</a:t>
            </a:r>
            <a:r>
              <a:rPr sz="2500" spc="-145" dirty="0">
                <a:solidFill>
                  <a:srgbClr val="FFFFFF"/>
                </a:solidFill>
                <a:latin typeface="Verdana"/>
                <a:cs typeface="Verdana"/>
              </a:rPr>
              <a:t> </a:t>
            </a:r>
            <a:r>
              <a:rPr sz="2500" spc="-60" dirty="0">
                <a:solidFill>
                  <a:srgbClr val="FFFFFF"/>
                </a:solidFill>
                <a:latin typeface="Verdana"/>
                <a:cs typeface="Verdana"/>
              </a:rPr>
              <a:t>more</a:t>
            </a:r>
            <a:r>
              <a:rPr sz="2500" spc="-140" dirty="0">
                <a:solidFill>
                  <a:srgbClr val="FFFFFF"/>
                </a:solidFill>
                <a:latin typeface="Verdana"/>
                <a:cs typeface="Verdana"/>
              </a:rPr>
              <a:t> </a:t>
            </a:r>
            <a:r>
              <a:rPr sz="2500" spc="-80" dirty="0">
                <a:solidFill>
                  <a:srgbClr val="FFFFFF"/>
                </a:solidFill>
                <a:latin typeface="Verdana"/>
                <a:cs typeface="Verdana"/>
              </a:rPr>
              <a:t>and</a:t>
            </a:r>
            <a:r>
              <a:rPr sz="2500" spc="-145" dirty="0">
                <a:solidFill>
                  <a:srgbClr val="FFFFFF"/>
                </a:solidFill>
                <a:latin typeface="Verdana"/>
                <a:cs typeface="Verdana"/>
              </a:rPr>
              <a:t> </a:t>
            </a:r>
            <a:r>
              <a:rPr sz="2500" spc="-20" dirty="0">
                <a:solidFill>
                  <a:srgbClr val="FFFFFF"/>
                </a:solidFill>
                <a:latin typeface="Verdana"/>
                <a:cs typeface="Verdana"/>
              </a:rPr>
              <a:t>more </a:t>
            </a:r>
            <a:r>
              <a:rPr sz="2500" dirty="0">
                <a:solidFill>
                  <a:srgbClr val="FFFFFF"/>
                </a:solidFill>
                <a:latin typeface="Verdana"/>
                <a:cs typeface="Verdana"/>
              </a:rPr>
              <a:t>people</a:t>
            </a:r>
            <a:r>
              <a:rPr sz="2500" spc="-140" dirty="0">
                <a:solidFill>
                  <a:srgbClr val="FFFFFF"/>
                </a:solidFill>
                <a:latin typeface="Verdana"/>
                <a:cs typeface="Verdana"/>
              </a:rPr>
              <a:t> </a:t>
            </a:r>
            <a:r>
              <a:rPr sz="2500" dirty="0">
                <a:solidFill>
                  <a:srgbClr val="FFFFFF"/>
                </a:solidFill>
                <a:latin typeface="Verdana"/>
                <a:cs typeface="Verdana"/>
              </a:rPr>
              <a:t>can</a:t>
            </a:r>
            <a:r>
              <a:rPr sz="2500" spc="-135" dirty="0">
                <a:solidFill>
                  <a:srgbClr val="FFFFFF"/>
                </a:solidFill>
                <a:latin typeface="Verdana"/>
                <a:cs typeface="Verdana"/>
              </a:rPr>
              <a:t> </a:t>
            </a:r>
            <a:r>
              <a:rPr sz="2500" spc="-60" dirty="0">
                <a:solidFill>
                  <a:srgbClr val="FFFFFF"/>
                </a:solidFill>
                <a:latin typeface="Verdana"/>
                <a:cs typeface="Verdana"/>
              </a:rPr>
              <a:t>take</a:t>
            </a:r>
            <a:r>
              <a:rPr sz="2500" spc="-135" dirty="0">
                <a:solidFill>
                  <a:srgbClr val="FFFFFF"/>
                </a:solidFill>
                <a:latin typeface="Verdana"/>
                <a:cs typeface="Verdana"/>
              </a:rPr>
              <a:t> </a:t>
            </a:r>
            <a:r>
              <a:rPr sz="2500" spc="-70" dirty="0">
                <a:solidFill>
                  <a:srgbClr val="FFFFFF"/>
                </a:solidFill>
                <a:latin typeface="Verdana"/>
                <a:cs typeface="Verdana"/>
              </a:rPr>
              <a:t>advantage</a:t>
            </a:r>
            <a:r>
              <a:rPr sz="2500" spc="-135" dirty="0">
                <a:solidFill>
                  <a:srgbClr val="FFFFFF"/>
                </a:solidFill>
                <a:latin typeface="Verdana"/>
                <a:cs typeface="Verdana"/>
              </a:rPr>
              <a:t> </a:t>
            </a:r>
            <a:r>
              <a:rPr sz="2500" dirty="0">
                <a:solidFill>
                  <a:srgbClr val="FFFFFF"/>
                </a:solidFill>
                <a:latin typeface="Verdana"/>
                <a:cs typeface="Verdana"/>
              </a:rPr>
              <a:t>of</a:t>
            </a:r>
            <a:r>
              <a:rPr sz="2500" spc="-135" dirty="0">
                <a:solidFill>
                  <a:srgbClr val="FFFFFF"/>
                </a:solidFill>
                <a:latin typeface="Verdana"/>
                <a:cs typeface="Verdana"/>
              </a:rPr>
              <a:t> </a:t>
            </a:r>
            <a:r>
              <a:rPr sz="2500" spc="-140" dirty="0">
                <a:solidFill>
                  <a:srgbClr val="FFFFFF"/>
                </a:solidFill>
                <a:latin typeface="Verdana"/>
                <a:cs typeface="Verdana"/>
              </a:rPr>
              <a:t>in</a:t>
            </a:r>
            <a:r>
              <a:rPr sz="2500" spc="-135" dirty="0">
                <a:solidFill>
                  <a:srgbClr val="FFFFFF"/>
                </a:solidFill>
                <a:latin typeface="Verdana"/>
                <a:cs typeface="Verdana"/>
              </a:rPr>
              <a:t> </a:t>
            </a:r>
            <a:r>
              <a:rPr sz="2500" spc="-45" dirty="0">
                <a:solidFill>
                  <a:srgbClr val="FFFFFF"/>
                </a:solidFill>
                <a:latin typeface="Verdana"/>
                <a:cs typeface="Verdana"/>
              </a:rPr>
              <a:t>years</a:t>
            </a:r>
            <a:r>
              <a:rPr sz="2500" spc="-135" dirty="0">
                <a:solidFill>
                  <a:srgbClr val="FFFFFF"/>
                </a:solidFill>
                <a:latin typeface="Verdana"/>
                <a:cs typeface="Verdana"/>
              </a:rPr>
              <a:t> </a:t>
            </a:r>
            <a:r>
              <a:rPr sz="2500" dirty="0">
                <a:solidFill>
                  <a:srgbClr val="FFFFFF"/>
                </a:solidFill>
                <a:latin typeface="Verdana"/>
                <a:cs typeface="Verdana"/>
              </a:rPr>
              <a:t>to</a:t>
            </a:r>
            <a:r>
              <a:rPr sz="2500" spc="-140" dirty="0">
                <a:solidFill>
                  <a:srgbClr val="FFFFFF"/>
                </a:solidFill>
                <a:latin typeface="Verdana"/>
                <a:cs typeface="Verdana"/>
              </a:rPr>
              <a:t> </a:t>
            </a:r>
            <a:r>
              <a:rPr sz="2500" spc="-10" dirty="0">
                <a:solidFill>
                  <a:srgbClr val="FFFFFF"/>
                </a:solidFill>
                <a:latin typeface="Verdana"/>
                <a:cs typeface="Verdana"/>
              </a:rPr>
              <a:t>come.</a:t>
            </a:r>
            <a:endParaRPr sz="2500">
              <a:latin typeface="Verdana"/>
              <a:cs typeface="Verdana"/>
            </a:endParaRPr>
          </a:p>
        </p:txBody>
      </p:sp>
      <p:sp>
        <p:nvSpPr>
          <p:cNvPr id="4" name="object 4"/>
          <p:cNvSpPr/>
          <p:nvPr/>
        </p:nvSpPr>
        <p:spPr>
          <a:xfrm>
            <a:off x="0" y="5143500"/>
            <a:ext cx="18288000" cy="19050"/>
          </a:xfrm>
          <a:custGeom>
            <a:avLst/>
            <a:gdLst/>
            <a:ahLst/>
            <a:cxnLst/>
            <a:rect l="l" t="t" r="r" b="b"/>
            <a:pathLst>
              <a:path w="18288000" h="19050">
                <a:moveTo>
                  <a:pt x="0" y="19049"/>
                </a:moveTo>
                <a:lnTo>
                  <a:pt x="0" y="0"/>
                </a:lnTo>
                <a:lnTo>
                  <a:pt x="18287999" y="0"/>
                </a:lnTo>
                <a:lnTo>
                  <a:pt x="18287999" y="19049"/>
                </a:lnTo>
                <a:lnTo>
                  <a:pt x="0" y="19049"/>
                </a:lnTo>
                <a:close/>
              </a:path>
            </a:pathLst>
          </a:custGeom>
          <a:solidFill>
            <a:srgbClr val="CCCCCC">
              <a:alpha val="29798"/>
            </a:srgbClr>
          </a:solid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6447306" y="1058964"/>
          <a:ext cx="10793095" cy="8188325"/>
        </p:xfrm>
        <a:graphic>
          <a:graphicData uri="http://schemas.openxmlformats.org/drawingml/2006/table">
            <a:tbl>
              <a:tblPr firstRow="1" bandRow="1">
                <a:tableStyleId>{2D5ABB26-0587-4C30-8999-92F81FD0307C}</a:tableStyleId>
              </a:tblPr>
              <a:tblGrid>
                <a:gridCol w="3246120">
                  <a:extLst>
                    <a:ext uri="{9D8B030D-6E8A-4147-A177-3AD203B41FA5}">
                      <a16:colId xmlns:a16="http://schemas.microsoft.com/office/drawing/2014/main" val="20000"/>
                    </a:ext>
                  </a:extLst>
                </a:gridCol>
                <a:gridCol w="7538084">
                  <a:extLst>
                    <a:ext uri="{9D8B030D-6E8A-4147-A177-3AD203B41FA5}">
                      <a16:colId xmlns:a16="http://schemas.microsoft.com/office/drawing/2014/main" val="20001"/>
                    </a:ext>
                  </a:extLst>
                </a:gridCol>
              </a:tblGrid>
              <a:tr h="1311275">
                <a:tc gridSpan="2">
                  <a:txBody>
                    <a:bodyPr/>
                    <a:lstStyle/>
                    <a:p>
                      <a:pPr>
                        <a:lnSpc>
                          <a:spcPct val="100000"/>
                        </a:lnSpc>
                        <a:spcBef>
                          <a:spcPts val="45"/>
                        </a:spcBef>
                      </a:pPr>
                      <a:endParaRPr sz="3300">
                        <a:latin typeface="Times New Roman"/>
                        <a:cs typeface="Times New Roman"/>
                      </a:endParaRPr>
                    </a:p>
                    <a:p>
                      <a:pPr marL="221615">
                        <a:lnSpc>
                          <a:spcPct val="100000"/>
                        </a:lnSpc>
                        <a:spcBef>
                          <a:spcPts val="5"/>
                        </a:spcBef>
                        <a:tabLst>
                          <a:tab pos="5642610" algn="l"/>
                        </a:tabLst>
                      </a:pPr>
                      <a:r>
                        <a:rPr sz="2100" b="1" spc="-30" dirty="0">
                          <a:solidFill>
                            <a:srgbClr val="FFFFFF"/>
                          </a:solidFill>
                          <a:latin typeface="Tahoma"/>
                          <a:cs typeface="Tahoma"/>
                        </a:rPr>
                        <a:t>Fintech-</a:t>
                      </a:r>
                      <a:r>
                        <a:rPr sz="2100" b="1" dirty="0">
                          <a:solidFill>
                            <a:srgbClr val="FFFFFF"/>
                          </a:solidFill>
                          <a:latin typeface="Tahoma"/>
                          <a:cs typeface="Tahoma"/>
                        </a:rPr>
                        <a:t>related</a:t>
                      </a:r>
                      <a:r>
                        <a:rPr sz="2100" b="1" spc="-30" dirty="0">
                          <a:solidFill>
                            <a:srgbClr val="FFFFFF"/>
                          </a:solidFill>
                          <a:latin typeface="Tahoma"/>
                          <a:cs typeface="Tahoma"/>
                        </a:rPr>
                        <a:t> </a:t>
                      </a:r>
                      <a:r>
                        <a:rPr sz="2100" b="1" spc="30" dirty="0">
                          <a:solidFill>
                            <a:srgbClr val="FFFFFF"/>
                          </a:solidFill>
                          <a:latin typeface="Tahoma"/>
                          <a:cs typeface="Tahoma"/>
                        </a:rPr>
                        <a:t>Apps</a:t>
                      </a:r>
                      <a:r>
                        <a:rPr sz="2100" b="1" dirty="0">
                          <a:solidFill>
                            <a:srgbClr val="FFFFFF"/>
                          </a:solidFill>
                          <a:latin typeface="Tahoma"/>
                          <a:cs typeface="Tahoma"/>
                        </a:rPr>
                        <a:t>	Solutions</a:t>
                      </a:r>
                      <a:r>
                        <a:rPr sz="2100" b="1" spc="-60" dirty="0">
                          <a:solidFill>
                            <a:srgbClr val="FFFFFF"/>
                          </a:solidFill>
                          <a:latin typeface="Tahoma"/>
                          <a:cs typeface="Tahoma"/>
                        </a:rPr>
                        <a:t> </a:t>
                      </a:r>
                      <a:r>
                        <a:rPr sz="2100" b="1" dirty="0">
                          <a:solidFill>
                            <a:srgbClr val="FFFFFF"/>
                          </a:solidFill>
                          <a:latin typeface="Tahoma"/>
                          <a:cs typeface="Tahoma"/>
                        </a:rPr>
                        <a:t>They</a:t>
                      </a:r>
                      <a:r>
                        <a:rPr sz="2100" b="1" spc="-55" dirty="0">
                          <a:solidFill>
                            <a:srgbClr val="FFFFFF"/>
                          </a:solidFill>
                          <a:latin typeface="Tahoma"/>
                          <a:cs typeface="Tahoma"/>
                        </a:rPr>
                        <a:t> </a:t>
                      </a:r>
                      <a:r>
                        <a:rPr sz="2100" b="1" spc="-10" dirty="0">
                          <a:solidFill>
                            <a:srgbClr val="FFFFFF"/>
                          </a:solidFill>
                          <a:latin typeface="Tahoma"/>
                          <a:cs typeface="Tahoma"/>
                        </a:rPr>
                        <a:t>Offer</a:t>
                      </a:r>
                      <a:endParaRPr sz="2100">
                        <a:latin typeface="Tahoma"/>
                        <a:cs typeface="Tahoma"/>
                      </a:endParaRPr>
                    </a:p>
                  </a:txBody>
                  <a:tcPr marL="0" marR="0" marT="5715" marB="0">
                    <a:solidFill>
                      <a:srgbClr val="FF8E4E"/>
                    </a:solidFill>
                  </a:tcPr>
                </a:tc>
                <a:tc hMerge="1">
                  <a:txBody>
                    <a:bodyPr/>
                    <a:lstStyle/>
                    <a:p>
                      <a:endParaRPr/>
                    </a:p>
                  </a:txBody>
                  <a:tcPr marL="0" marR="0" marT="0" marB="0"/>
                </a:tc>
                <a:extLst>
                  <a:ext uri="{0D108BD9-81ED-4DB2-BD59-A6C34878D82A}">
                    <a16:rowId xmlns:a16="http://schemas.microsoft.com/office/drawing/2014/main" val="10000"/>
                  </a:ext>
                </a:extLst>
              </a:tr>
              <a:tr h="2252345">
                <a:tc>
                  <a:txBody>
                    <a:bodyPr/>
                    <a:lstStyle/>
                    <a:p>
                      <a:pPr>
                        <a:lnSpc>
                          <a:spcPct val="100000"/>
                        </a:lnSpc>
                      </a:pPr>
                      <a:endParaRPr sz="2100">
                        <a:latin typeface="Times New Roman"/>
                        <a:cs typeface="Times New Roman"/>
                      </a:endParaRPr>
                    </a:p>
                  </a:txBody>
                  <a:tcPr marL="0" marR="0" marT="0" marB="0">
                    <a:lnL w="9525">
                      <a:solidFill>
                        <a:srgbClr val="CCCCCC"/>
                      </a:solidFill>
                      <a:prstDash val="solid"/>
                    </a:lnL>
                    <a:lnR w="9525">
                      <a:solidFill>
                        <a:srgbClr val="CCCCCC"/>
                      </a:solidFill>
                      <a:prstDash val="solid"/>
                    </a:lnR>
                    <a:lnB w="9525">
                      <a:solidFill>
                        <a:srgbClr val="CCCCCC"/>
                      </a:solidFill>
                      <a:prstDash val="solid"/>
                    </a:lnB>
                    <a:solidFill>
                      <a:srgbClr val="000000"/>
                    </a:solidFill>
                  </a:tcPr>
                </a:tc>
                <a:tc>
                  <a:txBody>
                    <a:bodyPr/>
                    <a:lstStyle/>
                    <a:p>
                      <a:pPr>
                        <a:lnSpc>
                          <a:spcPct val="100000"/>
                        </a:lnSpc>
                      </a:pPr>
                      <a:endParaRPr sz="2100">
                        <a:latin typeface="Times New Roman"/>
                        <a:cs typeface="Times New Roman"/>
                      </a:endParaRPr>
                    </a:p>
                  </a:txBody>
                  <a:tcPr marL="0" marR="0" marT="0" marB="0">
                    <a:lnL w="9525">
                      <a:solidFill>
                        <a:srgbClr val="CCCCCC"/>
                      </a:solidFill>
                      <a:prstDash val="solid"/>
                    </a:lnL>
                    <a:lnR w="9525">
                      <a:solidFill>
                        <a:srgbClr val="CCCCCC"/>
                      </a:solidFill>
                      <a:prstDash val="solid"/>
                    </a:lnR>
                    <a:lnB w="9525">
                      <a:solidFill>
                        <a:srgbClr val="CCCCCC"/>
                      </a:solidFill>
                      <a:prstDash val="solid"/>
                    </a:lnB>
                    <a:solidFill>
                      <a:srgbClr val="000000"/>
                    </a:solidFill>
                  </a:tcPr>
                </a:tc>
                <a:extLst>
                  <a:ext uri="{0D108BD9-81ED-4DB2-BD59-A6C34878D82A}">
                    <a16:rowId xmlns:a16="http://schemas.microsoft.com/office/drawing/2014/main" val="10001"/>
                  </a:ext>
                </a:extLst>
              </a:tr>
              <a:tr h="2320925">
                <a:tc>
                  <a:txBody>
                    <a:bodyPr/>
                    <a:lstStyle/>
                    <a:p>
                      <a:pPr>
                        <a:lnSpc>
                          <a:spcPct val="100000"/>
                        </a:lnSpc>
                      </a:pPr>
                      <a:endParaRPr sz="2100">
                        <a:latin typeface="Times New Roman"/>
                        <a:cs typeface="Times New Roman"/>
                      </a:endParaRPr>
                    </a:p>
                  </a:txBody>
                  <a:tcPr marL="0" marR="0" marT="0"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solidFill>
                      <a:srgbClr val="000000"/>
                    </a:solidFill>
                  </a:tcPr>
                </a:tc>
                <a:tc>
                  <a:txBody>
                    <a:bodyPr/>
                    <a:lstStyle/>
                    <a:p>
                      <a:pPr>
                        <a:lnSpc>
                          <a:spcPct val="100000"/>
                        </a:lnSpc>
                      </a:pPr>
                      <a:endParaRPr sz="2100">
                        <a:latin typeface="Times New Roman"/>
                        <a:cs typeface="Times New Roman"/>
                      </a:endParaRPr>
                    </a:p>
                  </a:txBody>
                  <a:tcPr marL="0" marR="0" marT="0"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solidFill>
                      <a:srgbClr val="000000"/>
                    </a:solidFill>
                  </a:tcPr>
                </a:tc>
                <a:extLst>
                  <a:ext uri="{0D108BD9-81ED-4DB2-BD59-A6C34878D82A}">
                    <a16:rowId xmlns:a16="http://schemas.microsoft.com/office/drawing/2014/main" val="10002"/>
                  </a:ext>
                </a:extLst>
              </a:tr>
              <a:tr h="2303780">
                <a:tc>
                  <a:txBody>
                    <a:bodyPr/>
                    <a:lstStyle/>
                    <a:p>
                      <a:pPr>
                        <a:lnSpc>
                          <a:spcPct val="100000"/>
                        </a:lnSpc>
                      </a:pPr>
                      <a:endParaRPr sz="2100">
                        <a:latin typeface="Times New Roman"/>
                        <a:cs typeface="Times New Roman"/>
                      </a:endParaRPr>
                    </a:p>
                  </a:txBody>
                  <a:tcPr marL="0" marR="0" marT="0"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solidFill>
                      <a:srgbClr val="000000"/>
                    </a:solidFill>
                  </a:tcPr>
                </a:tc>
                <a:tc>
                  <a:txBody>
                    <a:bodyPr/>
                    <a:lstStyle/>
                    <a:p>
                      <a:pPr>
                        <a:lnSpc>
                          <a:spcPct val="100000"/>
                        </a:lnSpc>
                      </a:pPr>
                      <a:endParaRPr sz="2100">
                        <a:latin typeface="Times New Roman"/>
                        <a:cs typeface="Times New Roman"/>
                      </a:endParaRPr>
                    </a:p>
                  </a:txBody>
                  <a:tcPr marL="0" marR="0" marT="0"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solidFill>
                      <a:srgbClr val="000000"/>
                    </a:solidFill>
                  </a:tcPr>
                </a:tc>
                <a:extLst>
                  <a:ext uri="{0D108BD9-81ED-4DB2-BD59-A6C34878D82A}">
                    <a16:rowId xmlns:a16="http://schemas.microsoft.com/office/drawing/2014/main" val="10003"/>
                  </a:ext>
                </a:extLst>
              </a:tr>
            </a:tbl>
          </a:graphicData>
        </a:graphic>
      </p:graphicFrame>
      <p:sp>
        <p:nvSpPr>
          <p:cNvPr id="3" name="object 3"/>
          <p:cNvSpPr txBox="1"/>
          <p:nvPr/>
        </p:nvSpPr>
        <p:spPr>
          <a:xfrm>
            <a:off x="6975498" y="3347228"/>
            <a:ext cx="2199005" cy="4890135"/>
          </a:xfrm>
          <a:prstGeom prst="rect">
            <a:avLst/>
          </a:prstGeom>
        </p:spPr>
        <p:txBody>
          <a:bodyPr vert="horz" wrap="square" lIns="0" tIns="0" rIns="0" bIns="0" rtlCol="0">
            <a:spAutoFit/>
          </a:bodyPr>
          <a:lstStyle/>
          <a:p>
            <a:pPr algn="ctr">
              <a:lnSpc>
                <a:spcPct val="100000"/>
              </a:lnSpc>
            </a:pPr>
            <a:r>
              <a:rPr sz="1800" b="1" dirty="0">
                <a:latin typeface="Tahoma"/>
                <a:cs typeface="Tahoma"/>
              </a:rPr>
              <a:t>PAYMENT</a:t>
            </a:r>
            <a:r>
              <a:rPr sz="1800" b="1" spc="60" dirty="0">
                <a:latin typeface="Tahoma"/>
                <a:cs typeface="Tahoma"/>
              </a:rPr>
              <a:t> </a:t>
            </a:r>
            <a:r>
              <a:rPr sz="1800" b="1" spc="-20" dirty="0">
                <a:latin typeface="Tahoma"/>
                <a:cs typeface="Tahoma"/>
              </a:rPr>
              <a:t>APPS</a:t>
            </a:r>
            <a:endParaRPr sz="1800">
              <a:latin typeface="Tahoma"/>
              <a:cs typeface="Tahoma"/>
            </a:endParaRPr>
          </a:p>
          <a:p>
            <a:pPr>
              <a:lnSpc>
                <a:spcPct val="100000"/>
              </a:lnSpc>
            </a:pPr>
            <a:endParaRPr sz="2200">
              <a:latin typeface="Tahoma"/>
              <a:cs typeface="Tahoma"/>
            </a:endParaRPr>
          </a:p>
          <a:p>
            <a:pPr>
              <a:lnSpc>
                <a:spcPct val="100000"/>
              </a:lnSpc>
            </a:pPr>
            <a:endParaRPr sz="2200">
              <a:latin typeface="Tahoma"/>
              <a:cs typeface="Tahoma"/>
            </a:endParaRPr>
          </a:p>
          <a:p>
            <a:pPr>
              <a:lnSpc>
                <a:spcPct val="100000"/>
              </a:lnSpc>
            </a:pPr>
            <a:endParaRPr sz="2200">
              <a:latin typeface="Tahoma"/>
              <a:cs typeface="Tahoma"/>
            </a:endParaRPr>
          </a:p>
          <a:p>
            <a:pPr>
              <a:lnSpc>
                <a:spcPct val="100000"/>
              </a:lnSpc>
            </a:pPr>
            <a:endParaRPr sz="2200">
              <a:latin typeface="Tahoma"/>
              <a:cs typeface="Tahoma"/>
            </a:endParaRPr>
          </a:p>
          <a:p>
            <a:pPr>
              <a:lnSpc>
                <a:spcPct val="100000"/>
              </a:lnSpc>
            </a:pPr>
            <a:endParaRPr sz="2200">
              <a:latin typeface="Tahoma"/>
              <a:cs typeface="Tahoma"/>
            </a:endParaRPr>
          </a:p>
          <a:p>
            <a:pPr>
              <a:lnSpc>
                <a:spcPct val="100000"/>
              </a:lnSpc>
              <a:spcBef>
                <a:spcPts val="40"/>
              </a:spcBef>
            </a:pPr>
            <a:endParaRPr sz="2150">
              <a:latin typeface="Tahoma"/>
              <a:cs typeface="Tahoma"/>
            </a:endParaRPr>
          </a:p>
          <a:p>
            <a:pPr algn="ctr">
              <a:lnSpc>
                <a:spcPct val="100000"/>
              </a:lnSpc>
            </a:pPr>
            <a:r>
              <a:rPr sz="1800" b="1" spc="-25" dirty="0">
                <a:latin typeface="Tahoma"/>
                <a:cs typeface="Tahoma"/>
              </a:rPr>
              <a:t>INVESTMENT</a:t>
            </a:r>
            <a:r>
              <a:rPr sz="1800" b="1" spc="-45" dirty="0">
                <a:latin typeface="Tahoma"/>
                <a:cs typeface="Tahoma"/>
              </a:rPr>
              <a:t> </a:t>
            </a:r>
            <a:r>
              <a:rPr sz="1800" b="1" spc="-20" dirty="0">
                <a:latin typeface="Tahoma"/>
                <a:cs typeface="Tahoma"/>
              </a:rPr>
              <a:t>APPS</a:t>
            </a:r>
            <a:endParaRPr sz="1800">
              <a:latin typeface="Tahoma"/>
              <a:cs typeface="Tahoma"/>
            </a:endParaRPr>
          </a:p>
          <a:p>
            <a:pPr>
              <a:lnSpc>
                <a:spcPct val="100000"/>
              </a:lnSpc>
            </a:pPr>
            <a:endParaRPr sz="2200">
              <a:latin typeface="Tahoma"/>
              <a:cs typeface="Tahoma"/>
            </a:endParaRPr>
          </a:p>
          <a:p>
            <a:pPr>
              <a:lnSpc>
                <a:spcPct val="100000"/>
              </a:lnSpc>
            </a:pPr>
            <a:endParaRPr sz="2200">
              <a:latin typeface="Tahoma"/>
              <a:cs typeface="Tahoma"/>
            </a:endParaRPr>
          </a:p>
          <a:p>
            <a:pPr>
              <a:lnSpc>
                <a:spcPct val="100000"/>
              </a:lnSpc>
            </a:pPr>
            <a:endParaRPr sz="2200">
              <a:latin typeface="Tahoma"/>
              <a:cs typeface="Tahoma"/>
            </a:endParaRPr>
          </a:p>
          <a:p>
            <a:pPr>
              <a:lnSpc>
                <a:spcPct val="100000"/>
              </a:lnSpc>
            </a:pPr>
            <a:endParaRPr sz="2200">
              <a:latin typeface="Tahoma"/>
              <a:cs typeface="Tahoma"/>
            </a:endParaRPr>
          </a:p>
          <a:p>
            <a:pPr>
              <a:lnSpc>
                <a:spcPct val="100000"/>
              </a:lnSpc>
            </a:pPr>
            <a:endParaRPr sz="2200">
              <a:latin typeface="Tahoma"/>
              <a:cs typeface="Tahoma"/>
            </a:endParaRPr>
          </a:p>
          <a:p>
            <a:pPr>
              <a:lnSpc>
                <a:spcPct val="100000"/>
              </a:lnSpc>
              <a:spcBef>
                <a:spcPts val="50"/>
              </a:spcBef>
            </a:pPr>
            <a:endParaRPr sz="2250">
              <a:latin typeface="Tahoma"/>
              <a:cs typeface="Tahoma"/>
            </a:endParaRPr>
          </a:p>
          <a:p>
            <a:pPr algn="ctr">
              <a:lnSpc>
                <a:spcPct val="100000"/>
              </a:lnSpc>
            </a:pPr>
            <a:r>
              <a:rPr sz="1800" b="1" dirty="0">
                <a:latin typeface="Tahoma"/>
                <a:cs typeface="Tahoma"/>
              </a:rPr>
              <a:t>CRYPTO</a:t>
            </a:r>
            <a:r>
              <a:rPr sz="1800" b="1" spc="180" dirty="0">
                <a:latin typeface="Tahoma"/>
                <a:cs typeface="Tahoma"/>
              </a:rPr>
              <a:t> </a:t>
            </a:r>
            <a:r>
              <a:rPr sz="1800" b="1" spc="-20" dirty="0">
                <a:latin typeface="Tahoma"/>
                <a:cs typeface="Tahoma"/>
              </a:rPr>
              <a:t>APPS</a:t>
            </a:r>
            <a:endParaRPr sz="1800">
              <a:latin typeface="Tahoma"/>
              <a:cs typeface="Tahoma"/>
            </a:endParaRPr>
          </a:p>
        </p:txBody>
      </p:sp>
      <p:sp>
        <p:nvSpPr>
          <p:cNvPr id="4" name="object 4"/>
          <p:cNvSpPr txBox="1"/>
          <p:nvPr/>
        </p:nvSpPr>
        <p:spPr>
          <a:xfrm>
            <a:off x="10401580" y="3159871"/>
            <a:ext cx="6130290" cy="5264785"/>
          </a:xfrm>
          <a:prstGeom prst="rect">
            <a:avLst/>
          </a:prstGeom>
        </p:spPr>
        <p:txBody>
          <a:bodyPr vert="horz" wrap="square" lIns="0" tIns="0" rIns="0" bIns="0" rtlCol="0">
            <a:spAutoFit/>
          </a:bodyPr>
          <a:lstStyle/>
          <a:p>
            <a:pPr algn="ctr">
              <a:lnSpc>
                <a:spcPct val="100000"/>
              </a:lnSpc>
            </a:pPr>
            <a:r>
              <a:rPr sz="2000" dirty="0">
                <a:latin typeface="Verdana"/>
                <a:cs typeface="Verdana"/>
              </a:rPr>
              <a:t>These</a:t>
            </a:r>
            <a:r>
              <a:rPr sz="2000" spc="-95" dirty="0">
                <a:latin typeface="Verdana"/>
                <a:cs typeface="Verdana"/>
              </a:rPr>
              <a:t> </a:t>
            </a:r>
            <a:r>
              <a:rPr sz="2000" dirty="0">
                <a:latin typeface="Verdana"/>
                <a:cs typeface="Verdana"/>
              </a:rPr>
              <a:t>apps</a:t>
            </a:r>
            <a:r>
              <a:rPr sz="2000" spc="-95" dirty="0">
                <a:latin typeface="Verdana"/>
                <a:cs typeface="Verdana"/>
              </a:rPr>
              <a:t> </a:t>
            </a:r>
            <a:r>
              <a:rPr sz="2000" dirty="0">
                <a:latin typeface="Verdana"/>
                <a:cs typeface="Verdana"/>
              </a:rPr>
              <a:t>ease</a:t>
            </a:r>
            <a:r>
              <a:rPr sz="2000" spc="-95" dirty="0">
                <a:latin typeface="Verdana"/>
                <a:cs typeface="Verdana"/>
              </a:rPr>
              <a:t> </a:t>
            </a:r>
            <a:r>
              <a:rPr sz="2000" spc="-50" dirty="0">
                <a:latin typeface="Verdana"/>
                <a:cs typeface="Verdana"/>
              </a:rPr>
              <a:t>the</a:t>
            </a:r>
            <a:r>
              <a:rPr sz="2000" spc="-95" dirty="0">
                <a:latin typeface="Verdana"/>
                <a:cs typeface="Verdana"/>
              </a:rPr>
              <a:t> </a:t>
            </a:r>
            <a:r>
              <a:rPr sz="2000" spc="-70" dirty="0">
                <a:latin typeface="Verdana"/>
                <a:cs typeface="Verdana"/>
              </a:rPr>
              <a:t>payment</a:t>
            </a:r>
            <a:r>
              <a:rPr sz="2000" spc="-90" dirty="0">
                <a:latin typeface="Verdana"/>
                <a:cs typeface="Verdana"/>
              </a:rPr>
              <a:t> </a:t>
            </a:r>
            <a:r>
              <a:rPr sz="2000" spc="-10" dirty="0">
                <a:latin typeface="Verdana"/>
                <a:cs typeface="Verdana"/>
              </a:rPr>
              <a:t>experience</a:t>
            </a:r>
            <a:endParaRPr sz="2000">
              <a:latin typeface="Verdana"/>
              <a:cs typeface="Verdana"/>
            </a:endParaRPr>
          </a:p>
          <a:p>
            <a:pPr algn="ctr">
              <a:lnSpc>
                <a:spcPct val="100000"/>
              </a:lnSpc>
              <a:spcBef>
                <a:spcPts val="375"/>
              </a:spcBef>
            </a:pPr>
            <a:r>
              <a:rPr sz="2000" dirty="0">
                <a:latin typeface="Verdana"/>
                <a:cs typeface="Verdana"/>
              </a:rPr>
              <a:t>of</a:t>
            </a:r>
            <a:r>
              <a:rPr sz="2000" spc="-105" dirty="0">
                <a:latin typeface="Verdana"/>
                <a:cs typeface="Verdana"/>
              </a:rPr>
              <a:t> </a:t>
            </a:r>
            <a:r>
              <a:rPr sz="2000" spc="-20" dirty="0">
                <a:latin typeface="Verdana"/>
                <a:cs typeface="Verdana"/>
              </a:rPr>
              <a:t>consumers</a:t>
            </a:r>
            <a:r>
              <a:rPr sz="2000" spc="-105" dirty="0">
                <a:latin typeface="Verdana"/>
                <a:cs typeface="Verdana"/>
              </a:rPr>
              <a:t> </a:t>
            </a:r>
            <a:r>
              <a:rPr sz="2000" spc="-65" dirty="0">
                <a:latin typeface="Verdana"/>
                <a:cs typeface="Verdana"/>
              </a:rPr>
              <a:t>and</a:t>
            </a:r>
            <a:r>
              <a:rPr sz="2000" spc="-105" dirty="0">
                <a:latin typeface="Verdana"/>
                <a:cs typeface="Verdana"/>
              </a:rPr>
              <a:t> </a:t>
            </a:r>
            <a:r>
              <a:rPr sz="2000" spc="-20" dirty="0">
                <a:latin typeface="Verdana"/>
                <a:cs typeface="Verdana"/>
              </a:rPr>
              <a:t>business</a:t>
            </a:r>
            <a:r>
              <a:rPr sz="2000" spc="-105" dirty="0">
                <a:latin typeface="Verdana"/>
                <a:cs typeface="Verdana"/>
              </a:rPr>
              <a:t> </a:t>
            </a:r>
            <a:r>
              <a:rPr sz="2000" spc="-20" dirty="0">
                <a:latin typeface="Verdana"/>
                <a:cs typeface="Verdana"/>
              </a:rPr>
              <a:t>owners</a:t>
            </a:r>
            <a:r>
              <a:rPr sz="2000" spc="-105" dirty="0">
                <a:latin typeface="Verdana"/>
                <a:cs typeface="Verdana"/>
              </a:rPr>
              <a:t> </a:t>
            </a:r>
            <a:r>
              <a:rPr sz="2000" spc="-10" dirty="0">
                <a:latin typeface="Verdana"/>
                <a:cs typeface="Verdana"/>
              </a:rPr>
              <a:t>alike</a:t>
            </a:r>
            <a:endParaRPr sz="2000">
              <a:latin typeface="Verdana"/>
              <a:cs typeface="Verdana"/>
            </a:endParaRPr>
          </a:p>
          <a:p>
            <a:pPr>
              <a:lnSpc>
                <a:spcPct val="100000"/>
              </a:lnSpc>
            </a:pPr>
            <a:endParaRPr sz="2400">
              <a:latin typeface="Verdana"/>
              <a:cs typeface="Verdana"/>
            </a:endParaRPr>
          </a:p>
          <a:p>
            <a:pPr>
              <a:lnSpc>
                <a:spcPct val="100000"/>
              </a:lnSpc>
            </a:pPr>
            <a:endParaRPr sz="2400">
              <a:latin typeface="Verdana"/>
              <a:cs typeface="Verdana"/>
            </a:endParaRPr>
          </a:p>
          <a:p>
            <a:pPr>
              <a:lnSpc>
                <a:spcPct val="100000"/>
              </a:lnSpc>
            </a:pPr>
            <a:endParaRPr sz="2400">
              <a:latin typeface="Verdana"/>
              <a:cs typeface="Verdana"/>
            </a:endParaRPr>
          </a:p>
          <a:p>
            <a:pPr>
              <a:lnSpc>
                <a:spcPct val="100000"/>
              </a:lnSpc>
              <a:spcBef>
                <a:spcPts val="40"/>
              </a:spcBef>
            </a:pPr>
            <a:endParaRPr sz="1900">
              <a:latin typeface="Verdana"/>
              <a:cs typeface="Verdana"/>
            </a:endParaRPr>
          </a:p>
          <a:p>
            <a:pPr marL="89535" marR="81915" indent="534035">
              <a:lnSpc>
                <a:spcPct val="115599"/>
              </a:lnSpc>
            </a:pPr>
            <a:r>
              <a:rPr sz="2000" dirty="0">
                <a:latin typeface="Verdana"/>
                <a:cs typeface="Verdana"/>
              </a:rPr>
              <a:t>These</a:t>
            </a:r>
            <a:r>
              <a:rPr sz="2000" spc="-125" dirty="0">
                <a:latin typeface="Verdana"/>
                <a:cs typeface="Verdana"/>
              </a:rPr>
              <a:t> </a:t>
            </a:r>
            <a:r>
              <a:rPr sz="2000" dirty="0">
                <a:latin typeface="Verdana"/>
                <a:cs typeface="Verdana"/>
              </a:rPr>
              <a:t>apps</a:t>
            </a:r>
            <a:r>
              <a:rPr sz="2000" spc="-120" dirty="0">
                <a:latin typeface="Verdana"/>
                <a:cs typeface="Verdana"/>
              </a:rPr>
              <a:t> </a:t>
            </a:r>
            <a:r>
              <a:rPr sz="2000" spc="-40" dirty="0">
                <a:latin typeface="Verdana"/>
                <a:cs typeface="Verdana"/>
              </a:rPr>
              <a:t>provide</a:t>
            </a:r>
            <a:r>
              <a:rPr sz="2000" spc="-125" dirty="0">
                <a:latin typeface="Verdana"/>
                <a:cs typeface="Verdana"/>
              </a:rPr>
              <a:t> </a:t>
            </a:r>
            <a:r>
              <a:rPr sz="2000" spc="-95" dirty="0">
                <a:latin typeface="Verdana"/>
                <a:cs typeface="Verdana"/>
              </a:rPr>
              <a:t>an</a:t>
            </a:r>
            <a:r>
              <a:rPr sz="2000" spc="-120" dirty="0">
                <a:latin typeface="Verdana"/>
                <a:cs typeface="Verdana"/>
              </a:rPr>
              <a:t> </a:t>
            </a:r>
            <a:r>
              <a:rPr sz="2000" spc="-10" dirty="0">
                <a:latin typeface="Verdana"/>
                <a:cs typeface="Verdana"/>
              </a:rPr>
              <a:t>easy</a:t>
            </a:r>
            <a:r>
              <a:rPr sz="2000" spc="-120" dirty="0">
                <a:latin typeface="Verdana"/>
                <a:cs typeface="Verdana"/>
              </a:rPr>
              <a:t> </a:t>
            </a:r>
            <a:r>
              <a:rPr sz="2000" spc="-65" dirty="0">
                <a:latin typeface="Verdana"/>
                <a:cs typeface="Verdana"/>
              </a:rPr>
              <a:t>and</a:t>
            </a:r>
            <a:r>
              <a:rPr sz="2000" spc="-125" dirty="0">
                <a:latin typeface="Verdana"/>
                <a:cs typeface="Verdana"/>
              </a:rPr>
              <a:t> </a:t>
            </a:r>
            <a:r>
              <a:rPr sz="2000" spc="-10" dirty="0">
                <a:latin typeface="Verdana"/>
                <a:cs typeface="Verdana"/>
              </a:rPr>
              <a:t>simple </a:t>
            </a:r>
            <a:r>
              <a:rPr sz="2000" spc="-60" dirty="0">
                <a:latin typeface="Verdana"/>
                <a:cs typeface="Verdana"/>
              </a:rPr>
              <a:t>avenue</a:t>
            </a:r>
            <a:r>
              <a:rPr sz="2000" spc="-110" dirty="0">
                <a:latin typeface="Verdana"/>
                <a:cs typeface="Verdana"/>
              </a:rPr>
              <a:t> </a:t>
            </a:r>
            <a:r>
              <a:rPr sz="2000" spc="-25" dirty="0">
                <a:latin typeface="Verdana"/>
                <a:cs typeface="Verdana"/>
              </a:rPr>
              <a:t>for</a:t>
            </a:r>
            <a:r>
              <a:rPr sz="2000" spc="-110" dirty="0">
                <a:latin typeface="Verdana"/>
                <a:cs typeface="Verdana"/>
              </a:rPr>
              <a:t> </a:t>
            </a:r>
            <a:r>
              <a:rPr sz="2000" spc="-70" dirty="0">
                <a:latin typeface="Verdana"/>
                <a:cs typeface="Verdana"/>
              </a:rPr>
              <a:t>individuals</a:t>
            </a:r>
            <a:r>
              <a:rPr sz="2000" spc="-105" dirty="0">
                <a:latin typeface="Verdana"/>
                <a:cs typeface="Verdana"/>
              </a:rPr>
              <a:t> </a:t>
            </a:r>
            <a:r>
              <a:rPr sz="2000" dirty="0">
                <a:latin typeface="Verdana"/>
                <a:cs typeface="Verdana"/>
              </a:rPr>
              <a:t>to</a:t>
            </a:r>
            <a:r>
              <a:rPr sz="2000" spc="-110" dirty="0">
                <a:latin typeface="Verdana"/>
                <a:cs typeface="Verdana"/>
              </a:rPr>
              <a:t> </a:t>
            </a:r>
            <a:r>
              <a:rPr sz="2000" spc="-60" dirty="0">
                <a:latin typeface="Verdana"/>
                <a:cs typeface="Verdana"/>
              </a:rPr>
              <a:t>invest</a:t>
            </a:r>
            <a:r>
              <a:rPr sz="2000" spc="-105" dirty="0">
                <a:latin typeface="Verdana"/>
                <a:cs typeface="Verdana"/>
              </a:rPr>
              <a:t> </a:t>
            </a:r>
            <a:r>
              <a:rPr sz="2000" spc="-114" dirty="0">
                <a:latin typeface="Verdana"/>
                <a:cs typeface="Verdana"/>
              </a:rPr>
              <a:t>in</a:t>
            </a:r>
            <a:r>
              <a:rPr sz="2000" spc="-110" dirty="0">
                <a:latin typeface="Verdana"/>
                <a:cs typeface="Verdana"/>
              </a:rPr>
              <a:t> </a:t>
            </a:r>
            <a:r>
              <a:rPr sz="2000" dirty="0">
                <a:latin typeface="Verdana"/>
                <a:cs typeface="Verdana"/>
              </a:rPr>
              <a:t>stocks</a:t>
            </a:r>
            <a:r>
              <a:rPr sz="2000" spc="-110" dirty="0">
                <a:latin typeface="Verdana"/>
                <a:cs typeface="Verdana"/>
              </a:rPr>
              <a:t> </a:t>
            </a:r>
            <a:r>
              <a:rPr sz="2000" spc="-10" dirty="0">
                <a:latin typeface="Verdana"/>
                <a:cs typeface="Verdana"/>
              </a:rPr>
              <a:t>directly</a:t>
            </a:r>
            <a:endParaRPr sz="2000">
              <a:latin typeface="Verdana"/>
              <a:cs typeface="Verdana"/>
            </a:endParaRPr>
          </a:p>
          <a:p>
            <a:pPr marL="1403350">
              <a:lnSpc>
                <a:spcPct val="100000"/>
              </a:lnSpc>
              <a:spcBef>
                <a:spcPts val="375"/>
              </a:spcBef>
            </a:pPr>
            <a:r>
              <a:rPr sz="2000" spc="-60" dirty="0">
                <a:latin typeface="Verdana"/>
                <a:cs typeface="Verdana"/>
              </a:rPr>
              <a:t>from</a:t>
            </a:r>
            <a:r>
              <a:rPr sz="2000" spc="-140" dirty="0">
                <a:latin typeface="Verdana"/>
                <a:cs typeface="Verdana"/>
              </a:rPr>
              <a:t> </a:t>
            </a:r>
            <a:r>
              <a:rPr sz="2000" spc="-75" dirty="0">
                <a:latin typeface="Verdana"/>
                <a:cs typeface="Verdana"/>
              </a:rPr>
              <a:t>your</a:t>
            </a:r>
            <a:r>
              <a:rPr sz="2000" spc="-135" dirty="0">
                <a:latin typeface="Verdana"/>
                <a:cs typeface="Verdana"/>
              </a:rPr>
              <a:t> </a:t>
            </a:r>
            <a:r>
              <a:rPr sz="2000" spc="-20" dirty="0">
                <a:latin typeface="Verdana"/>
                <a:cs typeface="Verdana"/>
              </a:rPr>
              <a:t>personal</a:t>
            </a:r>
            <a:r>
              <a:rPr sz="2000" spc="-135" dirty="0">
                <a:latin typeface="Verdana"/>
                <a:cs typeface="Verdana"/>
              </a:rPr>
              <a:t> </a:t>
            </a:r>
            <a:r>
              <a:rPr sz="2000" spc="-10" dirty="0">
                <a:latin typeface="Verdana"/>
                <a:cs typeface="Verdana"/>
              </a:rPr>
              <a:t>phones</a:t>
            </a:r>
            <a:endParaRPr sz="2000">
              <a:latin typeface="Verdana"/>
              <a:cs typeface="Verdana"/>
            </a:endParaRPr>
          </a:p>
          <a:p>
            <a:pPr>
              <a:lnSpc>
                <a:spcPct val="100000"/>
              </a:lnSpc>
            </a:pPr>
            <a:endParaRPr sz="2400">
              <a:latin typeface="Verdana"/>
              <a:cs typeface="Verdana"/>
            </a:endParaRPr>
          </a:p>
          <a:p>
            <a:pPr>
              <a:lnSpc>
                <a:spcPct val="100000"/>
              </a:lnSpc>
            </a:pPr>
            <a:endParaRPr sz="2400">
              <a:latin typeface="Verdana"/>
              <a:cs typeface="Verdana"/>
            </a:endParaRPr>
          </a:p>
          <a:p>
            <a:pPr>
              <a:lnSpc>
                <a:spcPct val="100000"/>
              </a:lnSpc>
            </a:pPr>
            <a:endParaRPr sz="2400">
              <a:latin typeface="Verdana"/>
              <a:cs typeface="Verdana"/>
            </a:endParaRPr>
          </a:p>
          <a:p>
            <a:pPr>
              <a:lnSpc>
                <a:spcPct val="100000"/>
              </a:lnSpc>
              <a:spcBef>
                <a:spcPts val="45"/>
              </a:spcBef>
            </a:pPr>
            <a:endParaRPr sz="2000">
              <a:latin typeface="Verdana"/>
              <a:cs typeface="Verdana"/>
            </a:endParaRPr>
          </a:p>
          <a:p>
            <a:pPr algn="ctr">
              <a:lnSpc>
                <a:spcPct val="115599"/>
              </a:lnSpc>
            </a:pPr>
            <a:r>
              <a:rPr sz="2000" dirty="0">
                <a:latin typeface="Verdana"/>
                <a:cs typeface="Verdana"/>
              </a:rPr>
              <a:t>These</a:t>
            </a:r>
            <a:r>
              <a:rPr sz="2000" spc="-120" dirty="0">
                <a:latin typeface="Verdana"/>
                <a:cs typeface="Verdana"/>
              </a:rPr>
              <a:t> </a:t>
            </a:r>
            <a:r>
              <a:rPr sz="2000" spc="-35" dirty="0">
                <a:latin typeface="Verdana"/>
                <a:cs typeface="Verdana"/>
              </a:rPr>
              <a:t>type</a:t>
            </a:r>
            <a:r>
              <a:rPr sz="2000" spc="-114" dirty="0">
                <a:latin typeface="Verdana"/>
                <a:cs typeface="Verdana"/>
              </a:rPr>
              <a:t> </a:t>
            </a:r>
            <a:r>
              <a:rPr sz="2000" dirty="0">
                <a:latin typeface="Verdana"/>
                <a:cs typeface="Verdana"/>
              </a:rPr>
              <a:t>of</a:t>
            </a:r>
            <a:r>
              <a:rPr sz="2000" spc="-114" dirty="0">
                <a:latin typeface="Verdana"/>
                <a:cs typeface="Verdana"/>
              </a:rPr>
              <a:t> </a:t>
            </a:r>
            <a:r>
              <a:rPr sz="2000" spc="-40" dirty="0">
                <a:latin typeface="Verdana"/>
                <a:cs typeface="Verdana"/>
              </a:rPr>
              <a:t>online</a:t>
            </a:r>
            <a:r>
              <a:rPr sz="2000" spc="-120" dirty="0">
                <a:latin typeface="Verdana"/>
                <a:cs typeface="Verdana"/>
              </a:rPr>
              <a:t> </a:t>
            </a:r>
            <a:r>
              <a:rPr sz="2000" dirty="0">
                <a:latin typeface="Verdana"/>
                <a:cs typeface="Verdana"/>
              </a:rPr>
              <a:t>apps</a:t>
            </a:r>
            <a:r>
              <a:rPr sz="2000" spc="-114" dirty="0">
                <a:latin typeface="Verdana"/>
                <a:cs typeface="Verdana"/>
              </a:rPr>
              <a:t> </a:t>
            </a:r>
            <a:r>
              <a:rPr sz="2000" dirty="0">
                <a:latin typeface="Verdana"/>
                <a:cs typeface="Verdana"/>
              </a:rPr>
              <a:t>allow</a:t>
            </a:r>
            <a:r>
              <a:rPr sz="2000" spc="-114" dirty="0">
                <a:latin typeface="Verdana"/>
                <a:cs typeface="Verdana"/>
              </a:rPr>
              <a:t> </a:t>
            </a:r>
            <a:r>
              <a:rPr sz="2000" spc="-70" dirty="0">
                <a:latin typeface="Verdana"/>
                <a:cs typeface="Verdana"/>
              </a:rPr>
              <a:t>individuals</a:t>
            </a:r>
            <a:r>
              <a:rPr sz="2000" spc="-120" dirty="0">
                <a:latin typeface="Verdana"/>
                <a:cs typeface="Verdana"/>
              </a:rPr>
              <a:t> </a:t>
            </a:r>
            <a:r>
              <a:rPr sz="2000" dirty="0">
                <a:latin typeface="Verdana"/>
                <a:cs typeface="Verdana"/>
              </a:rPr>
              <a:t>to</a:t>
            </a:r>
            <a:r>
              <a:rPr sz="2000" spc="-114" dirty="0">
                <a:latin typeface="Verdana"/>
                <a:cs typeface="Verdana"/>
              </a:rPr>
              <a:t> </a:t>
            </a:r>
            <a:r>
              <a:rPr sz="2000" spc="-25" dirty="0">
                <a:latin typeface="Verdana"/>
                <a:cs typeface="Verdana"/>
              </a:rPr>
              <a:t>use </a:t>
            </a:r>
            <a:r>
              <a:rPr sz="2000" spc="-20" dirty="0">
                <a:latin typeface="Verdana"/>
                <a:cs typeface="Verdana"/>
              </a:rPr>
              <a:t>cryptocurrencies</a:t>
            </a:r>
            <a:r>
              <a:rPr sz="2000" spc="-114" dirty="0">
                <a:latin typeface="Verdana"/>
                <a:cs typeface="Verdana"/>
              </a:rPr>
              <a:t> </a:t>
            </a:r>
            <a:r>
              <a:rPr sz="2000" spc="-65" dirty="0">
                <a:latin typeface="Verdana"/>
                <a:cs typeface="Verdana"/>
              </a:rPr>
              <a:t>and</a:t>
            </a:r>
            <a:r>
              <a:rPr sz="2000" spc="-110" dirty="0">
                <a:latin typeface="Verdana"/>
                <a:cs typeface="Verdana"/>
              </a:rPr>
              <a:t> </a:t>
            </a:r>
            <a:r>
              <a:rPr sz="2000" spc="-20" dirty="0">
                <a:latin typeface="Verdana"/>
                <a:cs typeface="Verdana"/>
              </a:rPr>
              <a:t>tokens</a:t>
            </a:r>
            <a:r>
              <a:rPr sz="2000" spc="-110" dirty="0">
                <a:latin typeface="Verdana"/>
                <a:cs typeface="Verdana"/>
              </a:rPr>
              <a:t> </a:t>
            </a:r>
            <a:r>
              <a:rPr sz="2000" spc="-114" dirty="0">
                <a:latin typeface="Verdana"/>
                <a:cs typeface="Verdana"/>
              </a:rPr>
              <a:t>in</a:t>
            </a:r>
            <a:r>
              <a:rPr sz="2000" spc="-110" dirty="0">
                <a:latin typeface="Verdana"/>
                <a:cs typeface="Verdana"/>
              </a:rPr>
              <a:t> </a:t>
            </a:r>
            <a:r>
              <a:rPr sz="2000" spc="-10" dirty="0">
                <a:latin typeface="Verdana"/>
                <a:cs typeface="Verdana"/>
              </a:rPr>
              <a:t>transactions</a:t>
            </a:r>
            <a:endParaRPr sz="2000">
              <a:latin typeface="Verdana"/>
              <a:cs typeface="Verdana"/>
            </a:endParaRPr>
          </a:p>
        </p:txBody>
      </p:sp>
      <p:sp>
        <p:nvSpPr>
          <p:cNvPr id="5" name="object 5"/>
          <p:cNvSpPr/>
          <p:nvPr/>
        </p:nvSpPr>
        <p:spPr>
          <a:xfrm>
            <a:off x="1028700" y="8064627"/>
            <a:ext cx="4129404" cy="1191260"/>
          </a:xfrm>
          <a:custGeom>
            <a:avLst/>
            <a:gdLst/>
            <a:ahLst/>
            <a:cxnLst/>
            <a:rect l="l" t="t" r="r" b="b"/>
            <a:pathLst>
              <a:path w="4129404" h="1191259">
                <a:moveTo>
                  <a:pt x="3882207" y="1190805"/>
                </a:moveTo>
                <a:lnTo>
                  <a:pt x="249528" y="1190805"/>
                </a:lnTo>
                <a:lnTo>
                  <a:pt x="240779" y="1190113"/>
                </a:lnTo>
                <a:lnTo>
                  <a:pt x="197320" y="1179646"/>
                </a:lnTo>
                <a:lnTo>
                  <a:pt x="156141" y="1162589"/>
                </a:lnTo>
                <a:lnTo>
                  <a:pt x="118010" y="1139261"/>
                </a:lnTo>
                <a:lnTo>
                  <a:pt x="83694" y="1109978"/>
                </a:lnTo>
                <a:lnTo>
                  <a:pt x="54412" y="1075662"/>
                </a:lnTo>
                <a:lnTo>
                  <a:pt x="31083" y="1037531"/>
                </a:lnTo>
                <a:lnTo>
                  <a:pt x="14026" y="996352"/>
                </a:lnTo>
                <a:lnTo>
                  <a:pt x="3559" y="952894"/>
                </a:lnTo>
                <a:lnTo>
                  <a:pt x="0" y="907923"/>
                </a:lnTo>
                <a:lnTo>
                  <a:pt x="0" y="285749"/>
                </a:lnTo>
                <a:lnTo>
                  <a:pt x="3559" y="240779"/>
                </a:lnTo>
                <a:lnTo>
                  <a:pt x="14026" y="197320"/>
                </a:lnTo>
                <a:lnTo>
                  <a:pt x="31083" y="156141"/>
                </a:lnTo>
                <a:lnTo>
                  <a:pt x="54412" y="118010"/>
                </a:lnTo>
                <a:lnTo>
                  <a:pt x="83694" y="83694"/>
                </a:lnTo>
                <a:lnTo>
                  <a:pt x="118010" y="54412"/>
                </a:lnTo>
                <a:lnTo>
                  <a:pt x="156141" y="31083"/>
                </a:lnTo>
                <a:lnTo>
                  <a:pt x="197320" y="14026"/>
                </a:lnTo>
                <a:lnTo>
                  <a:pt x="240779" y="3559"/>
                </a:lnTo>
                <a:lnTo>
                  <a:pt x="285750" y="0"/>
                </a:lnTo>
                <a:lnTo>
                  <a:pt x="3845986" y="0"/>
                </a:lnTo>
                <a:lnTo>
                  <a:pt x="3890957" y="3559"/>
                </a:lnTo>
                <a:lnTo>
                  <a:pt x="3934415" y="14026"/>
                </a:lnTo>
                <a:lnTo>
                  <a:pt x="3975594" y="31083"/>
                </a:lnTo>
                <a:lnTo>
                  <a:pt x="4013725" y="54412"/>
                </a:lnTo>
                <a:lnTo>
                  <a:pt x="4048042" y="83694"/>
                </a:lnTo>
                <a:lnTo>
                  <a:pt x="4077324" y="118010"/>
                </a:lnTo>
                <a:lnTo>
                  <a:pt x="4100652" y="156141"/>
                </a:lnTo>
                <a:lnTo>
                  <a:pt x="4117709" y="197320"/>
                </a:lnTo>
                <a:lnTo>
                  <a:pt x="4128176" y="240779"/>
                </a:lnTo>
                <a:lnTo>
                  <a:pt x="4129269" y="254587"/>
                </a:lnTo>
                <a:lnTo>
                  <a:pt x="4129269" y="939086"/>
                </a:lnTo>
                <a:lnTo>
                  <a:pt x="4117709" y="996352"/>
                </a:lnTo>
                <a:lnTo>
                  <a:pt x="4100652" y="1037531"/>
                </a:lnTo>
                <a:lnTo>
                  <a:pt x="4077324" y="1075662"/>
                </a:lnTo>
                <a:lnTo>
                  <a:pt x="4048042" y="1109978"/>
                </a:lnTo>
                <a:lnTo>
                  <a:pt x="4013725" y="1139261"/>
                </a:lnTo>
                <a:lnTo>
                  <a:pt x="3975594" y="1162589"/>
                </a:lnTo>
                <a:lnTo>
                  <a:pt x="3934415" y="1179646"/>
                </a:lnTo>
                <a:lnTo>
                  <a:pt x="3890957" y="1190113"/>
                </a:lnTo>
                <a:lnTo>
                  <a:pt x="3882207" y="1190805"/>
                </a:lnTo>
                <a:close/>
              </a:path>
            </a:pathLst>
          </a:custGeom>
          <a:solidFill>
            <a:srgbClr val="CCCCCC"/>
          </a:solidFill>
        </p:spPr>
        <p:txBody>
          <a:bodyPr wrap="square" lIns="0" tIns="0" rIns="0" bIns="0" rtlCol="0"/>
          <a:lstStyle/>
          <a:p>
            <a:endParaRPr/>
          </a:p>
        </p:txBody>
      </p:sp>
      <p:sp>
        <p:nvSpPr>
          <p:cNvPr id="6" name="object 6"/>
          <p:cNvSpPr txBox="1"/>
          <p:nvPr/>
        </p:nvSpPr>
        <p:spPr>
          <a:xfrm>
            <a:off x="1206499" y="8223377"/>
            <a:ext cx="3626485" cy="825500"/>
          </a:xfrm>
          <a:prstGeom prst="rect">
            <a:avLst/>
          </a:prstGeom>
        </p:spPr>
        <p:txBody>
          <a:bodyPr vert="horz" wrap="square" lIns="0" tIns="12700" rIns="0" bIns="0" rtlCol="0">
            <a:spAutoFit/>
          </a:bodyPr>
          <a:lstStyle/>
          <a:p>
            <a:pPr marL="12700" marR="5080" algn="just">
              <a:lnSpc>
                <a:spcPct val="116700"/>
              </a:lnSpc>
              <a:spcBef>
                <a:spcPts val="100"/>
              </a:spcBef>
            </a:pPr>
            <a:r>
              <a:rPr sz="1500" b="1" spc="-30" dirty="0">
                <a:latin typeface="Tahoma"/>
                <a:cs typeface="Tahoma"/>
              </a:rPr>
              <a:t>Highlight</a:t>
            </a:r>
            <a:r>
              <a:rPr sz="1500" b="1" dirty="0">
                <a:latin typeface="Tahoma"/>
                <a:cs typeface="Tahoma"/>
              </a:rPr>
              <a:t> </a:t>
            </a:r>
            <a:r>
              <a:rPr sz="1500" dirty="0">
                <a:latin typeface="Verdana"/>
                <a:cs typeface="Verdana"/>
              </a:rPr>
              <a:t>two</a:t>
            </a:r>
            <a:r>
              <a:rPr sz="1500" spc="-90" dirty="0">
                <a:latin typeface="Verdana"/>
                <a:cs typeface="Verdana"/>
              </a:rPr>
              <a:t> </a:t>
            </a:r>
            <a:r>
              <a:rPr sz="1500" spc="-30" dirty="0">
                <a:latin typeface="Verdana"/>
                <a:cs typeface="Verdana"/>
              </a:rPr>
              <a:t>or</a:t>
            </a:r>
            <a:r>
              <a:rPr sz="1500" spc="-90" dirty="0">
                <a:latin typeface="Verdana"/>
                <a:cs typeface="Verdana"/>
              </a:rPr>
              <a:t> </a:t>
            </a:r>
            <a:r>
              <a:rPr sz="1500" spc="-35" dirty="0">
                <a:latin typeface="Verdana"/>
                <a:cs typeface="Verdana"/>
              </a:rPr>
              <a:t>more</a:t>
            </a:r>
            <a:r>
              <a:rPr sz="1500" spc="-90" dirty="0">
                <a:latin typeface="Verdana"/>
                <a:cs typeface="Verdana"/>
              </a:rPr>
              <a:t> </a:t>
            </a:r>
            <a:r>
              <a:rPr sz="1500" dirty="0">
                <a:latin typeface="Verdana"/>
                <a:cs typeface="Verdana"/>
              </a:rPr>
              <a:t>cells,</a:t>
            </a:r>
            <a:r>
              <a:rPr sz="1500" spc="-85" dirty="0">
                <a:latin typeface="Verdana"/>
                <a:cs typeface="Verdana"/>
              </a:rPr>
              <a:t> </a:t>
            </a:r>
            <a:r>
              <a:rPr sz="1500" b="1" spc="-60" dirty="0">
                <a:latin typeface="Tahoma"/>
                <a:cs typeface="Tahoma"/>
              </a:rPr>
              <a:t>right-</a:t>
            </a:r>
            <a:r>
              <a:rPr sz="1500" b="1" spc="-10" dirty="0">
                <a:latin typeface="Tahoma"/>
                <a:cs typeface="Tahoma"/>
              </a:rPr>
              <a:t>click </a:t>
            </a:r>
            <a:r>
              <a:rPr sz="1500" spc="-55" dirty="0">
                <a:latin typeface="Verdana"/>
                <a:cs typeface="Verdana"/>
              </a:rPr>
              <a:t>then </a:t>
            </a:r>
            <a:r>
              <a:rPr sz="1500" dirty="0">
                <a:latin typeface="Verdana"/>
                <a:cs typeface="Verdana"/>
              </a:rPr>
              <a:t>choose</a:t>
            </a:r>
            <a:r>
              <a:rPr sz="1500" spc="-50" dirty="0">
                <a:latin typeface="Verdana"/>
                <a:cs typeface="Verdana"/>
              </a:rPr>
              <a:t> </a:t>
            </a:r>
            <a:r>
              <a:rPr sz="1500" b="1" dirty="0">
                <a:latin typeface="Tahoma"/>
                <a:cs typeface="Tahoma"/>
              </a:rPr>
              <a:t>"Merge</a:t>
            </a:r>
            <a:r>
              <a:rPr sz="1500" b="1" spc="15" dirty="0">
                <a:latin typeface="Tahoma"/>
                <a:cs typeface="Tahoma"/>
              </a:rPr>
              <a:t> </a:t>
            </a:r>
            <a:r>
              <a:rPr sz="1500" b="1" dirty="0">
                <a:latin typeface="Tahoma"/>
                <a:cs typeface="Tahoma"/>
              </a:rPr>
              <a:t>Cells"</a:t>
            </a:r>
            <a:r>
              <a:rPr sz="1500" b="1" spc="15" dirty="0">
                <a:latin typeface="Tahoma"/>
                <a:cs typeface="Tahoma"/>
              </a:rPr>
              <a:t> </a:t>
            </a:r>
            <a:r>
              <a:rPr sz="1500" dirty="0">
                <a:latin typeface="Verdana"/>
                <a:cs typeface="Verdana"/>
              </a:rPr>
              <a:t>to</a:t>
            </a:r>
            <a:r>
              <a:rPr sz="1500" spc="-50" dirty="0">
                <a:latin typeface="Verdana"/>
                <a:cs typeface="Verdana"/>
              </a:rPr>
              <a:t> </a:t>
            </a:r>
            <a:r>
              <a:rPr sz="1500" spc="-20" dirty="0">
                <a:latin typeface="Verdana"/>
                <a:cs typeface="Verdana"/>
              </a:rPr>
              <a:t>organize </a:t>
            </a:r>
            <a:r>
              <a:rPr sz="1500" spc="-55" dirty="0">
                <a:latin typeface="Verdana"/>
                <a:cs typeface="Verdana"/>
              </a:rPr>
              <a:t>your</a:t>
            </a:r>
            <a:r>
              <a:rPr sz="1500" spc="-110" dirty="0">
                <a:latin typeface="Verdana"/>
                <a:cs typeface="Verdana"/>
              </a:rPr>
              <a:t> </a:t>
            </a:r>
            <a:r>
              <a:rPr sz="1500" spc="-10" dirty="0">
                <a:latin typeface="Verdana"/>
                <a:cs typeface="Verdana"/>
              </a:rPr>
              <a:t>table</a:t>
            </a:r>
            <a:r>
              <a:rPr sz="1500" spc="-105" dirty="0">
                <a:latin typeface="Verdana"/>
                <a:cs typeface="Verdana"/>
              </a:rPr>
              <a:t> </a:t>
            </a:r>
            <a:r>
              <a:rPr sz="1500" dirty="0">
                <a:latin typeface="Verdana"/>
                <a:cs typeface="Verdana"/>
              </a:rPr>
              <a:t>according</a:t>
            </a:r>
            <a:r>
              <a:rPr sz="1500" spc="-105" dirty="0">
                <a:latin typeface="Verdana"/>
                <a:cs typeface="Verdana"/>
              </a:rPr>
              <a:t> </a:t>
            </a:r>
            <a:r>
              <a:rPr sz="1500" dirty="0">
                <a:latin typeface="Verdana"/>
                <a:cs typeface="Verdana"/>
              </a:rPr>
              <a:t>to</a:t>
            </a:r>
            <a:r>
              <a:rPr sz="1500" spc="-105" dirty="0">
                <a:latin typeface="Verdana"/>
                <a:cs typeface="Verdana"/>
              </a:rPr>
              <a:t> </a:t>
            </a:r>
            <a:r>
              <a:rPr sz="1500" spc="-55" dirty="0">
                <a:latin typeface="Verdana"/>
                <a:cs typeface="Verdana"/>
              </a:rPr>
              <a:t>your</a:t>
            </a:r>
            <a:r>
              <a:rPr sz="1500" spc="-105" dirty="0">
                <a:latin typeface="Verdana"/>
                <a:cs typeface="Verdana"/>
              </a:rPr>
              <a:t> </a:t>
            </a:r>
            <a:r>
              <a:rPr sz="1500" spc="-10" dirty="0">
                <a:latin typeface="Verdana"/>
                <a:cs typeface="Verdana"/>
              </a:rPr>
              <a:t>needs!</a:t>
            </a:r>
            <a:endParaRPr sz="1500">
              <a:latin typeface="Verdana"/>
              <a:cs typeface="Verdana"/>
            </a:endParaRPr>
          </a:p>
        </p:txBody>
      </p:sp>
      <p:sp>
        <p:nvSpPr>
          <p:cNvPr id="7" name="object 7"/>
          <p:cNvSpPr txBox="1">
            <a:spLocks noGrp="1"/>
          </p:cNvSpPr>
          <p:nvPr>
            <p:ph type="title"/>
          </p:nvPr>
        </p:nvSpPr>
        <p:spPr>
          <a:xfrm>
            <a:off x="1016000" y="1084581"/>
            <a:ext cx="2929890" cy="3025775"/>
          </a:xfrm>
          <a:prstGeom prst="rect">
            <a:avLst/>
          </a:prstGeom>
        </p:spPr>
        <p:txBody>
          <a:bodyPr vert="horz" wrap="square" lIns="0" tIns="12065" rIns="0" bIns="0" rtlCol="0">
            <a:spAutoFit/>
          </a:bodyPr>
          <a:lstStyle/>
          <a:p>
            <a:pPr marL="12700" marR="5080">
              <a:lnSpc>
                <a:spcPct val="109400"/>
              </a:lnSpc>
              <a:spcBef>
                <a:spcPts val="95"/>
              </a:spcBef>
            </a:pPr>
            <a:r>
              <a:rPr spc="185" dirty="0">
                <a:solidFill>
                  <a:srgbClr val="000000"/>
                </a:solidFill>
              </a:rPr>
              <a:t>Where </a:t>
            </a:r>
            <a:r>
              <a:rPr spc="70" dirty="0">
                <a:solidFill>
                  <a:srgbClr val="000000"/>
                </a:solidFill>
              </a:rPr>
              <a:t>Fintech </a:t>
            </a:r>
            <a:r>
              <a:rPr spc="140" dirty="0">
                <a:solidFill>
                  <a:srgbClr val="000000"/>
                </a:solidFill>
              </a:rPr>
              <a:t>is</a:t>
            </a:r>
            <a:r>
              <a:rPr spc="-195" dirty="0">
                <a:solidFill>
                  <a:srgbClr val="000000"/>
                </a:solidFill>
              </a:rPr>
              <a:t> </a:t>
            </a:r>
            <a:r>
              <a:rPr spc="-25" dirty="0"/>
              <a:t>now</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30456" y="2254251"/>
            <a:ext cx="14027150" cy="5740400"/>
          </a:xfrm>
          <a:prstGeom prst="rect">
            <a:avLst/>
          </a:prstGeom>
        </p:spPr>
        <p:txBody>
          <a:bodyPr vert="horz" wrap="square" lIns="0" tIns="12700" rIns="0" bIns="0" rtlCol="0">
            <a:spAutoFit/>
          </a:bodyPr>
          <a:lstStyle/>
          <a:p>
            <a:pPr marL="12700" marR="5080" algn="ctr">
              <a:lnSpc>
                <a:spcPct val="100000"/>
              </a:lnSpc>
              <a:spcBef>
                <a:spcPts val="100"/>
              </a:spcBef>
            </a:pPr>
            <a:r>
              <a:rPr sz="7500" b="1" dirty="0">
                <a:solidFill>
                  <a:srgbClr val="CCCCCC"/>
                </a:solidFill>
                <a:latin typeface="Tahoma"/>
                <a:cs typeface="Tahoma"/>
              </a:rPr>
              <a:t>How</a:t>
            </a:r>
            <a:r>
              <a:rPr sz="7500" b="1" spc="-240" dirty="0">
                <a:solidFill>
                  <a:srgbClr val="CCCCCC"/>
                </a:solidFill>
                <a:latin typeface="Tahoma"/>
                <a:cs typeface="Tahoma"/>
              </a:rPr>
              <a:t> </a:t>
            </a:r>
            <a:r>
              <a:rPr sz="7500" b="1" spc="65" dirty="0">
                <a:solidFill>
                  <a:srgbClr val="CCCCCC"/>
                </a:solidFill>
                <a:latin typeface="Tahoma"/>
                <a:cs typeface="Tahoma"/>
              </a:rPr>
              <a:t>we</a:t>
            </a:r>
            <a:r>
              <a:rPr sz="7500" b="1" spc="-235" dirty="0">
                <a:solidFill>
                  <a:srgbClr val="CCCCCC"/>
                </a:solidFill>
                <a:latin typeface="Tahoma"/>
                <a:cs typeface="Tahoma"/>
              </a:rPr>
              <a:t> </a:t>
            </a:r>
            <a:r>
              <a:rPr sz="7500" b="1" spc="160" dirty="0">
                <a:solidFill>
                  <a:srgbClr val="CCCCCC"/>
                </a:solidFill>
                <a:latin typeface="Tahoma"/>
                <a:cs typeface="Tahoma"/>
              </a:rPr>
              <a:t>deal</a:t>
            </a:r>
            <a:r>
              <a:rPr sz="7500" b="1" spc="-240" dirty="0">
                <a:solidFill>
                  <a:srgbClr val="CCCCCC"/>
                </a:solidFill>
                <a:latin typeface="Tahoma"/>
                <a:cs typeface="Tahoma"/>
              </a:rPr>
              <a:t> </a:t>
            </a:r>
            <a:r>
              <a:rPr sz="7500" b="1" spc="-155" dirty="0">
                <a:solidFill>
                  <a:srgbClr val="CCCCCC"/>
                </a:solidFill>
                <a:latin typeface="Tahoma"/>
                <a:cs typeface="Tahoma"/>
              </a:rPr>
              <a:t>with</a:t>
            </a:r>
            <a:r>
              <a:rPr sz="7500" b="1" spc="-235" dirty="0">
                <a:solidFill>
                  <a:srgbClr val="CCCCCC"/>
                </a:solidFill>
                <a:latin typeface="Tahoma"/>
                <a:cs typeface="Tahoma"/>
              </a:rPr>
              <a:t> </a:t>
            </a:r>
            <a:r>
              <a:rPr sz="7500" b="1" dirty="0">
                <a:solidFill>
                  <a:srgbClr val="CCCCCC"/>
                </a:solidFill>
                <a:latin typeface="Tahoma"/>
                <a:cs typeface="Tahoma"/>
              </a:rPr>
              <a:t>money</a:t>
            </a:r>
            <a:r>
              <a:rPr sz="7500" b="1" spc="-240" dirty="0">
                <a:solidFill>
                  <a:srgbClr val="CCCCCC"/>
                </a:solidFill>
                <a:latin typeface="Tahoma"/>
                <a:cs typeface="Tahoma"/>
              </a:rPr>
              <a:t> </a:t>
            </a:r>
            <a:r>
              <a:rPr sz="7500" b="1" spc="105" dirty="0">
                <a:solidFill>
                  <a:srgbClr val="CCCCCC"/>
                </a:solidFill>
                <a:latin typeface="Tahoma"/>
                <a:cs typeface="Tahoma"/>
              </a:rPr>
              <a:t>has </a:t>
            </a:r>
            <a:r>
              <a:rPr sz="7500" b="1" spc="125" dirty="0">
                <a:solidFill>
                  <a:srgbClr val="CCCCCC"/>
                </a:solidFill>
                <a:latin typeface="Tahoma"/>
                <a:cs typeface="Tahoma"/>
              </a:rPr>
              <a:t>indeed</a:t>
            </a:r>
            <a:r>
              <a:rPr sz="7500" b="1" spc="-235" dirty="0">
                <a:solidFill>
                  <a:srgbClr val="CCCCCC"/>
                </a:solidFill>
                <a:latin typeface="Tahoma"/>
                <a:cs typeface="Tahoma"/>
              </a:rPr>
              <a:t> </a:t>
            </a:r>
            <a:r>
              <a:rPr sz="7500" b="1" spc="185" dirty="0">
                <a:solidFill>
                  <a:srgbClr val="CCCCCC"/>
                </a:solidFill>
                <a:latin typeface="Tahoma"/>
                <a:cs typeface="Tahoma"/>
              </a:rPr>
              <a:t>been</a:t>
            </a:r>
            <a:r>
              <a:rPr sz="7500" b="1" spc="-235" dirty="0">
                <a:solidFill>
                  <a:srgbClr val="CCCCCC"/>
                </a:solidFill>
                <a:latin typeface="Tahoma"/>
                <a:cs typeface="Tahoma"/>
              </a:rPr>
              <a:t> </a:t>
            </a:r>
            <a:r>
              <a:rPr sz="7500" b="1" dirty="0">
                <a:solidFill>
                  <a:srgbClr val="FF8E4E"/>
                </a:solidFill>
                <a:latin typeface="Tahoma"/>
                <a:cs typeface="Tahoma"/>
              </a:rPr>
              <a:t>improved</a:t>
            </a:r>
            <a:r>
              <a:rPr sz="7500" b="1" spc="-235" dirty="0">
                <a:solidFill>
                  <a:srgbClr val="FF8E4E"/>
                </a:solidFill>
                <a:latin typeface="Tahoma"/>
                <a:cs typeface="Tahoma"/>
              </a:rPr>
              <a:t> </a:t>
            </a:r>
            <a:r>
              <a:rPr sz="7500" b="1" spc="-25" dirty="0">
                <a:solidFill>
                  <a:srgbClr val="FF8E4E"/>
                </a:solidFill>
                <a:latin typeface="Tahoma"/>
                <a:cs typeface="Tahoma"/>
              </a:rPr>
              <a:t>by </a:t>
            </a:r>
            <a:r>
              <a:rPr sz="7500" b="1" spc="195" dirty="0">
                <a:solidFill>
                  <a:srgbClr val="FF8E4E"/>
                </a:solidFill>
                <a:latin typeface="Tahoma"/>
                <a:cs typeface="Tahoma"/>
              </a:rPr>
              <a:t>advances</a:t>
            </a:r>
            <a:r>
              <a:rPr sz="7500" b="1" spc="-365" dirty="0">
                <a:solidFill>
                  <a:srgbClr val="FF8E4E"/>
                </a:solidFill>
                <a:latin typeface="Tahoma"/>
                <a:cs typeface="Tahoma"/>
              </a:rPr>
              <a:t> </a:t>
            </a:r>
            <a:r>
              <a:rPr sz="7500" b="1" spc="-30" dirty="0">
                <a:solidFill>
                  <a:srgbClr val="FF8E4E"/>
                </a:solidFill>
                <a:latin typeface="Tahoma"/>
                <a:cs typeface="Tahoma"/>
              </a:rPr>
              <a:t>in</a:t>
            </a:r>
            <a:r>
              <a:rPr sz="7500" b="1" spc="-365" dirty="0">
                <a:solidFill>
                  <a:srgbClr val="FF8E4E"/>
                </a:solidFill>
                <a:latin typeface="Tahoma"/>
                <a:cs typeface="Tahoma"/>
              </a:rPr>
              <a:t> </a:t>
            </a:r>
            <a:r>
              <a:rPr sz="7500" b="1" spc="105" dirty="0">
                <a:solidFill>
                  <a:srgbClr val="FF8E4E"/>
                </a:solidFill>
                <a:latin typeface="Tahoma"/>
                <a:cs typeface="Tahoma"/>
              </a:rPr>
              <a:t>technology, </a:t>
            </a:r>
            <a:r>
              <a:rPr sz="7500" b="1" spc="85" dirty="0">
                <a:solidFill>
                  <a:srgbClr val="CCCCCC"/>
                </a:solidFill>
                <a:latin typeface="Tahoma"/>
                <a:cs typeface="Tahoma"/>
              </a:rPr>
              <a:t>encouraging</a:t>
            </a:r>
            <a:r>
              <a:rPr sz="7500" b="1" spc="-250" dirty="0">
                <a:solidFill>
                  <a:srgbClr val="CCCCCC"/>
                </a:solidFill>
                <a:latin typeface="Tahoma"/>
                <a:cs typeface="Tahoma"/>
              </a:rPr>
              <a:t> </a:t>
            </a:r>
            <a:r>
              <a:rPr sz="7500" b="1" spc="195" dirty="0">
                <a:solidFill>
                  <a:srgbClr val="CCCCCC"/>
                </a:solidFill>
                <a:latin typeface="Tahoma"/>
                <a:cs typeface="Tahoma"/>
              </a:rPr>
              <a:t>us</a:t>
            </a:r>
            <a:r>
              <a:rPr sz="7500" b="1" spc="-245" dirty="0">
                <a:solidFill>
                  <a:srgbClr val="CCCCCC"/>
                </a:solidFill>
                <a:latin typeface="Tahoma"/>
                <a:cs typeface="Tahoma"/>
              </a:rPr>
              <a:t> </a:t>
            </a:r>
            <a:r>
              <a:rPr sz="7500" b="1" spc="60" dirty="0">
                <a:solidFill>
                  <a:srgbClr val="CCCCCC"/>
                </a:solidFill>
                <a:latin typeface="Tahoma"/>
                <a:cs typeface="Tahoma"/>
              </a:rPr>
              <a:t>to</a:t>
            </a:r>
            <a:r>
              <a:rPr sz="7500" b="1" spc="-245" dirty="0">
                <a:solidFill>
                  <a:srgbClr val="CCCCCC"/>
                </a:solidFill>
                <a:latin typeface="Tahoma"/>
                <a:cs typeface="Tahoma"/>
              </a:rPr>
              <a:t> </a:t>
            </a:r>
            <a:r>
              <a:rPr sz="7500" b="1" spc="55" dirty="0">
                <a:solidFill>
                  <a:srgbClr val="CCCCCC"/>
                </a:solidFill>
                <a:latin typeface="Tahoma"/>
                <a:cs typeface="Tahoma"/>
              </a:rPr>
              <a:t>invest</a:t>
            </a:r>
            <a:r>
              <a:rPr sz="7500" b="1" spc="-245" dirty="0">
                <a:solidFill>
                  <a:srgbClr val="CCCCCC"/>
                </a:solidFill>
                <a:latin typeface="Tahoma"/>
                <a:cs typeface="Tahoma"/>
              </a:rPr>
              <a:t> </a:t>
            </a:r>
            <a:r>
              <a:rPr sz="7500" b="1" spc="-25" dirty="0">
                <a:solidFill>
                  <a:srgbClr val="CCCCCC"/>
                </a:solidFill>
                <a:latin typeface="Tahoma"/>
                <a:cs typeface="Tahoma"/>
              </a:rPr>
              <a:t>in </a:t>
            </a:r>
            <a:r>
              <a:rPr sz="7500" b="1" dirty="0">
                <a:solidFill>
                  <a:srgbClr val="CCCCCC"/>
                </a:solidFill>
                <a:latin typeface="Tahoma"/>
                <a:cs typeface="Tahoma"/>
              </a:rPr>
              <a:t>our</a:t>
            </a:r>
            <a:r>
              <a:rPr sz="7500" b="1" spc="-430" dirty="0">
                <a:solidFill>
                  <a:srgbClr val="CCCCCC"/>
                </a:solidFill>
                <a:latin typeface="Tahoma"/>
                <a:cs typeface="Tahoma"/>
              </a:rPr>
              <a:t> </a:t>
            </a:r>
            <a:r>
              <a:rPr sz="7500" b="1" dirty="0">
                <a:solidFill>
                  <a:srgbClr val="CCCCCC"/>
                </a:solidFill>
                <a:latin typeface="Tahoma"/>
                <a:cs typeface="Tahoma"/>
              </a:rPr>
              <a:t>future</a:t>
            </a:r>
            <a:r>
              <a:rPr sz="7500" b="1" spc="-430" dirty="0">
                <a:solidFill>
                  <a:srgbClr val="CCCCCC"/>
                </a:solidFill>
                <a:latin typeface="Tahoma"/>
                <a:cs typeface="Tahoma"/>
              </a:rPr>
              <a:t> </a:t>
            </a:r>
            <a:r>
              <a:rPr sz="7500" b="1" spc="-10" dirty="0">
                <a:solidFill>
                  <a:srgbClr val="CCCCCC"/>
                </a:solidFill>
                <a:latin typeface="Tahoma"/>
                <a:cs typeface="Tahoma"/>
              </a:rPr>
              <a:t>better.</a:t>
            </a:r>
            <a:endParaRPr sz="7500">
              <a:latin typeface="Tahoma"/>
              <a:cs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986325" y="0"/>
            <a:ext cx="5297182" cy="10285025"/>
          </a:xfrm>
          <a:prstGeom prst="rect">
            <a:avLst/>
          </a:prstGeom>
        </p:spPr>
      </p:pic>
      <p:sp>
        <p:nvSpPr>
          <p:cNvPr id="3" name="object 3"/>
          <p:cNvSpPr txBox="1"/>
          <p:nvPr/>
        </p:nvSpPr>
        <p:spPr>
          <a:xfrm>
            <a:off x="1066800" y="4325826"/>
            <a:ext cx="422909" cy="4257040"/>
          </a:xfrm>
          <a:prstGeom prst="rect">
            <a:avLst/>
          </a:prstGeom>
        </p:spPr>
        <p:txBody>
          <a:bodyPr vert="horz" wrap="square" lIns="0" tIns="0" rIns="0" bIns="0" rtlCol="0">
            <a:spAutoFit/>
          </a:bodyPr>
          <a:lstStyle/>
          <a:p>
            <a:pPr>
              <a:lnSpc>
                <a:spcPct val="100000"/>
              </a:lnSpc>
            </a:pPr>
            <a:r>
              <a:rPr sz="2500" b="1" spc="-25" dirty="0">
                <a:solidFill>
                  <a:srgbClr val="FF8E4E"/>
                </a:solidFill>
                <a:latin typeface="Tahoma"/>
                <a:cs typeface="Tahoma"/>
              </a:rPr>
              <a:t>01</a:t>
            </a:r>
            <a:endParaRPr sz="2500">
              <a:latin typeface="Tahoma"/>
              <a:cs typeface="Tahoma"/>
            </a:endParaRPr>
          </a:p>
          <a:p>
            <a:pPr>
              <a:lnSpc>
                <a:spcPct val="100000"/>
              </a:lnSpc>
              <a:spcBef>
                <a:spcPts val="15"/>
              </a:spcBef>
            </a:pPr>
            <a:endParaRPr sz="3800">
              <a:latin typeface="Tahoma"/>
              <a:cs typeface="Tahoma"/>
            </a:endParaRPr>
          </a:p>
          <a:p>
            <a:pPr>
              <a:lnSpc>
                <a:spcPct val="100000"/>
              </a:lnSpc>
            </a:pPr>
            <a:r>
              <a:rPr sz="2500" b="1" spc="-25" dirty="0">
                <a:solidFill>
                  <a:srgbClr val="FF8E4E"/>
                </a:solidFill>
                <a:latin typeface="Tahoma"/>
                <a:cs typeface="Tahoma"/>
              </a:rPr>
              <a:t>02</a:t>
            </a:r>
            <a:endParaRPr sz="2500">
              <a:latin typeface="Tahoma"/>
              <a:cs typeface="Tahoma"/>
            </a:endParaRPr>
          </a:p>
          <a:p>
            <a:pPr>
              <a:lnSpc>
                <a:spcPct val="100000"/>
              </a:lnSpc>
              <a:spcBef>
                <a:spcPts val="20"/>
              </a:spcBef>
            </a:pPr>
            <a:endParaRPr sz="3800">
              <a:latin typeface="Tahoma"/>
              <a:cs typeface="Tahoma"/>
            </a:endParaRPr>
          </a:p>
          <a:p>
            <a:pPr>
              <a:lnSpc>
                <a:spcPct val="100000"/>
              </a:lnSpc>
            </a:pPr>
            <a:r>
              <a:rPr sz="2500" b="1" spc="35" dirty="0">
                <a:solidFill>
                  <a:srgbClr val="FF8E4E"/>
                </a:solidFill>
                <a:latin typeface="Tahoma"/>
                <a:cs typeface="Tahoma"/>
              </a:rPr>
              <a:t>03</a:t>
            </a:r>
            <a:endParaRPr sz="2500">
              <a:latin typeface="Tahoma"/>
              <a:cs typeface="Tahoma"/>
            </a:endParaRPr>
          </a:p>
          <a:p>
            <a:pPr>
              <a:lnSpc>
                <a:spcPct val="100000"/>
              </a:lnSpc>
              <a:spcBef>
                <a:spcPts val="20"/>
              </a:spcBef>
            </a:pPr>
            <a:endParaRPr sz="3800">
              <a:latin typeface="Tahoma"/>
              <a:cs typeface="Tahoma"/>
            </a:endParaRPr>
          </a:p>
          <a:p>
            <a:pPr>
              <a:lnSpc>
                <a:spcPct val="100000"/>
              </a:lnSpc>
            </a:pPr>
            <a:r>
              <a:rPr sz="2500" b="1" spc="-25" dirty="0">
                <a:solidFill>
                  <a:srgbClr val="FF8E4E"/>
                </a:solidFill>
                <a:latin typeface="Tahoma"/>
                <a:cs typeface="Tahoma"/>
              </a:rPr>
              <a:t>04</a:t>
            </a:r>
            <a:endParaRPr sz="2500">
              <a:latin typeface="Tahoma"/>
              <a:cs typeface="Tahoma"/>
            </a:endParaRPr>
          </a:p>
          <a:p>
            <a:pPr>
              <a:lnSpc>
                <a:spcPct val="100000"/>
              </a:lnSpc>
              <a:spcBef>
                <a:spcPts val="20"/>
              </a:spcBef>
            </a:pPr>
            <a:endParaRPr sz="3800">
              <a:latin typeface="Tahoma"/>
              <a:cs typeface="Tahoma"/>
            </a:endParaRPr>
          </a:p>
          <a:p>
            <a:pPr>
              <a:lnSpc>
                <a:spcPct val="100000"/>
              </a:lnSpc>
            </a:pPr>
            <a:r>
              <a:rPr sz="2500" b="1" spc="35" dirty="0">
                <a:solidFill>
                  <a:srgbClr val="FF8E4E"/>
                </a:solidFill>
                <a:latin typeface="Tahoma"/>
                <a:cs typeface="Tahoma"/>
              </a:rPr>
              <a:t>05</a:t>
            </a:r>
            <a:endParaRPr sz="2500">
              <a:latin typeface="Tahoma"/>
              <a:cs typeface="Tahoma"/>
            </a:endParaRPr>
          </a:p>
        </p:txBody>
      </p:sp>
      <p:sp>
        <p:nvSpPr>
          <p:cNvPr id="4" name="object 4"/>
          <p:cNvSpPr txBox="1"/>
          <p:nvPr/>
        </p:nvSpPr>
        <p:spPr>
          <a:xfrm>
            <a:off x="1950148" y="4325826"/>
            <a:ext cx="6407150" cy="4257040"/>
          </a:xfrm>
          <a:prstGeom prst="rect">
            <a:avLst/>
          </a:prstGeom>
        </p:spPr>
        <p:txBody>
          <a:bodyPr vert="horz" wrap="square" lIns="0" tIns="0" rIns="0" bIns="0" rtlCol="0">
            <a:spAutoFit/>
          </a:bodyPr>
          <a:lstStyle/>
          <a:p>
            <a:pPr>
              <a:lnSpc>
                <a:spcPct val="100000"/>
              </a:lnSpc>
            </a:pPr>
            <a:r>
              <a:rPr sz="2500" spc="-105" dirty="0">
                <a:latin typeface="Verdana"/>
                <a:cs typeface="Verdana"/>
              </a:rPr>
              <a:t>Next-</a:t>
            </a:r>
            <a:r>
              <a:rPr sz="2500" spc="-10" dirty="0">
                <a:latin typeface="Verdana"/>
                <a:cs typeface="Verdana"/>
              </a:rPr>
              <a:t>level</a:t>
            </a:r>
            <a:r>
              <a:rPr sz="2500" spc="-155" dirty="0">
                <a:latin typeface="Verdana"/>
                <a:cs typeface="Verdana"/>
              </a:rPr>
              <a:t> </a:t>
            </a:r>
            <a:r>
              <a:rPr sz="2500" spc="-65" dirty="0">
                <a:latin typeface="Verdana"/>
                <a:cs typeface="Verdana"/>
              </a:rPr>
              <a:t>data</a:t>
            </a:r>
            <a:r>
              <a:rPr sz="2500" spc="-150" dirty="0">
                <a:latin typeface="Verdana"/>
                <a:cs typeface="Verdana"/>
              </a:rPr>
              <a:t> </a:t>
            </a:r>
            <a:r>
              <a:rPr sz="2500" spc="-25" dirty="0">
                <a:latin typeface="Verdana"/>
                <a:cs typeface="Verdana"/>
              </a:rPr>
              <a:t>protection</a:t>
            </a:r>
            <a:r>
              <a:rPr sz="2500" spc="-150" dirty="0">
                <a:latin typeface="Verdana"/>
                <a:cs typeface="Verdana"/>
              </a:rPr>
              <a:t> </a:t>
            </a:r>
            <a:r>
              <a:rPr sz="2500" spc="-80" dirty="0">
                <a:latin typeface="Verdana"/>
                <a:cs typeface="Verdana"/>
              </a:rPr>
              <a:t>and</a:t>
            </a:r>
            <a:r>
              <a:rPr sz="2500" spc="-150" dirty="0">
                <a:latin typeface="Verdana"/>
                <a:cs typeface="Verdana"/>
              </a:rPr>
              <a:t> </a:t>
            </a:r>
            <a:r>
              <a:rPr sz="2500" spc="-20" dirty="0">
                <a:latin typeface="Verdana"/>
                <a:cs typeface="Verdana"/>
              </a:rPr>
              <a:t>encryption</a:t>
            </a:r>
            <a:endParaRPr sz="2500">
              <a:latin typeface="Verdana"/>
              <a:cs typeface="Verdana"/>
            </a:endParaRPr>
          </a:p>
          <a:p>
            <a:pPr marR="1804670">
              <a:lnSpc>
                <a:spcPct val="253500"/>
              </a:lnSpc>
            </a:pPr>
            <a:r>
              <a:rPr sz="2500" dirty="0">
                <a:latin typeface="Verdana"/>
                <a:cs typeface="Verdana"/>
              </a:rPr>
              <a:t>Secure</a:t>
            </a:r>
            <a:r>
              <a:rPr sz="2500" spc="-175" dirty="0">
                <a:latin typeface="Verdana"/>
                <a:cs typeface="Verdana"/>
              </a:rPr>
              <a:t> </a:t>
            </a:r>
            <a:r>
              <a:rPr sz="2500" spc="85" dirty="0">
                <a:latin typeface="Verdana"/>
                <a:cs typeface="Verdana"/>
              </a:rPr>
              <a:t>code</a:t>
            </a:r>
            <a:r>
              <a:rPr sz="2500" spc="-175" dirty="0">
                <a:latin typeface="Verdana"/>
                <a:cs typeface="Verdana"/>
              </a:rPr>
              <a:t> </a:t>
            </a:r>
            <a:r>
              <a:rPr sz="2500" spc="-80" dirty="0">
                <a:latin typeface="Verdana"/>
                <a:cs typeface="Verdana"/>
              </a:rPr>
              <a:t>and</a:t>
            </a:r>
            <a:r>
              <a:rPr sz="2500" spc="-175" dirty="0">
                <a:latin typeface="Verdana"/>
                <a:cs typeface="Verdana"/>
              </a:rPr>
              <a:t> </a:t>
            </a:r>
            <a:r>
              <a:rPr sz="2500" spc="-30" dirty="0">
                <a:latin typeface="Verdana"/>
                <a:cs typeface="Verdana"/>
              </a:rPr>
              <a:t>architecture </a:t>
            </a:r>
            <a:r>
              <a:rPr sz="2500" dirty="0">
                <a:latin typeface="Verdana"/>
                <a:cs typeface="Verdana"/>
              </a:rPr>
              <a:t>Secure</a:t>
            </a:r>
            <a:r>
              <a:rPr sz="2500" spc="-200" dirty="0">
                <a:latin typeface="Verdana"/>
                <a:cs typeface="Verdana"/>
              </a:rPr>
              <a:t> </a:t>
            </a:r>
            <a:r>
              <a:rPr sz="2500" spc="-10" dirty="0">
                <a:latin typeface="Verdana"/>
                <a:cs typeface="Verdana"/>
              </a:rPr>
              <a:t>authentication</a:t>
            </a:r>
            <a:endParaRPr sz="2500">
              <a:latin typeface="Verdana"/>
              <a:cs typeface="Verdana"/>
            </a:endParaRPr>
          </a:p>
          <a:p>
            <a:pPr marR="2672080">
              <a:lnSpc>
                <a:spcPct val="253500"/>
              </a:lnSpc>
            </a:pPr>
            <a:r>
              <a:rPr sz="2500" spc="55" dirty="0">
                <a:latin typeface="Verdana"/>
                <a:cs typeface="Verdana"/>
              </a:rPr>
              <a:t>Good</a:t>
            </a:r>
            <a:r>
              <a:rPr sz="2500" spc="-170" dirty="0">
                <a:latin typeface="Verdana"/>
                <a:cs typeface="Verdana"/>
              </a:rPr>
              <a:t> </a:t>
            </a:r>
            <a:r>
              <a:rPr sz="2500" spc="-30" dirty="0">
                <a:latin typeface="Verdana"/>
                <a:cs typeface="Verdana"/>
              </a:rPr>
              <a:t>mobile</a:t>
            </a:r>
            <a:r>
              <a:rPr sz="2500" spc="-170" dirty="0">
                <a:latin typeface="Verdana"/>
                <a:cs typeface="Verdana"/>
              </a:rPr>
              <a:t> </a:t>
            </a:r>
            <a:r>
              <a:rPr sz="2500" spc="-35" dirty="0">
                <a:latin typeface="Verdana"/>
                <a:cs typeface="Verdana"/>
              </a:rPr>
              <a:t>encryption </a:t>
            </a:r>
            <a:r>
              <a:rPr sz="2500" spc="-10" dirty="0">
                <a:latin typeface="Verdana"/>
                <a:cs typeface="Verdana"/>
              </a:rPr>
              <a:t>Compliance</a:t>
            </a:r>
            <a:endParaRPr sz="2500">
              <a:latin typeface="Verdana"/>
              <a:cs typeface="Verdana"/>
            </a:endParaRPr>
          </a:p>
        </p:txBody>
      </p:sp>
      <p:graphicFrame>
        <p:nvGraphicFramePr>
          <p:cNvPr id="5" name="object 5"/>
          <p:cNvGraphicFramePr>
            <a:graphicFrameLocks noGrp="1"/>
          </p:cNvGraphicFramePr>
          <p:nvPr/>
        </p:nvGraphicFramePr>
        <p:xfrm>
          <a:off x="1028700" y="4062269"/>
          <a:ext cx="10764520" cy="4791075"/>
        </p:xfrm>
        <a:graphic>
          <a:graphicData uri="http://schemas.openxmlformats.org/drawingml/2006/table">
            <a:tbl>
              <a:tblPr firstRow="1" bandRow="1">
                <a:tableStyleId>{2D5ABB26-0587-4C30-8999-92F81FD0307C}</a:tableStyleId>
              </a:tblPr>
              <a:tblGrid>
                <a:gridCol w="883285">
                  <a:extLst>
                    <a:ext uri="{9D8B030D-6E8A-4147-A177-3AD203B41FA5}">
                      <a16:colId xmlns:a16="http://schemas.microsoft.com/office/drawing/2014/main" val="20000"/>
                    </a:ext>
                  </a:extLst>
                </a:gridCol>
                <a:gridCol w="9843135">
                  <a:extLst>
                    <a:ext uri="{9D8B030D-6E8A-4147-A177-3AD203B41FA5}">
                      <a16:colId xmlns:a16="http://schemas.microsoft.com/office/drawing/2014/main" val="20001"/>
                    </a:ext>
                  </a:extLst>
                </a:gridCol>
              </a:tblGrid>
              <a:tr h="946785">
                <a:tc>
                  <a:txBody>
                    <a:bodyPr/>
                    <a:lstStyle/>
                    <a:p>
                      <a:pPr>
                        <a:lnSpc>
                          <a:spcPct val="100000"/>
                        </a:lnSpc>
                      </a:pPr>
                      <a:endParaRPr sz="6000">
                        <a:latin typeface="Times New Roman"/>
                        <a:cs typeface="Times New Roman"/>
                      </a:endParaRPr>
                    </a:p>
                  </a:txBody>
                  <a:tcPr marL="0" marR="0" marT="0" marB="0">
                    <a:lnL w="38100">
                      <a:solidFill>
                        <a:srgbClr val="FFFFFF"/>
                      </a:solidFill>
                      <a:prstDash val="solid"/>
                    </a:lnL>
                    <a:lnR w="38100">
                      <a:solidFill>
                        <a:srgbClr val="FFFFFF"/>
                      </a:solidFill>
                      <a:prstDash val="solid"/>
                    </a:lnR>
                    <a:lnB w="38100">
                      <a:solidFill>
                        <a:srgbClr val="FFFFFF"/>
                      </a:solidFill>
                      <a:prstDash val="solid"/>
                    </a:lnB>
                    <a:solidFill>
                      <a:srgbClr val="000000"/>
                    </a:solidFill>
                  </a:tcPr>
                </a:tc>
                <a:tc>
                  <a:txBody>
                    <a:bodyPr/>
                    <a:lstStyle/>
                    <a:p>
                      <a:pPr>
                        <a:lnSpc>
                          <a:spcPct val="100000"/>
                        </a:lnSpc>
                      </a:pPr>
                      <a:endParaRPr sz="6000">
                        <a:latin typeface="Times New Roman"/>
                        <a:cs typeface="Times New Roman"/>
                      </a:endParaRPr>
                    </a:p>
                  </a:txBody>
                  <a:tcPr marL="0" marR="0" marT="0" marB="0">
                    <a:lnL w="38100">
                      <a:solidFill>
                        <a:srgbClr val="FFFFFF"/>
                      </a:solidFill>
                      <a:prstDash val="solid"/>
                    </a:lnL>
                    <a:lnR w="38100">
                      <a:solidFill>
                        <a:srgbClr val="FFFFFF"/>
                      </a:solidFill>
                      <a:prstDash val="solid"/>
                    </a:lnR>
                    <a:lnB w="38100">
                      <a:solidFill>
                        <a:srgbClr val="FFFFFF"/>
                      </a:solidFill>
                      <a:prstDash val="solid"/>
                    </a:lnB>
                    <a:solidFill>
                      <a:srgbClr val="000000"/>
                    </a:solidFill>
                  </a:tcPr>
                </a:tc>
                <a:extLst>
                  <a:ext uri="{0D108BD9-81ED-4DB2-BD59-A6C34878D82A}">
                    <a16:rowId xmlns:a16="http://schemas.microsoft.com/office/drawing/2014/main" val="10000"/>
                  </a:ext>
                </a:extLst>
              </a:tr>
              <a:tr h="965835">
                <a:tc>
                  <a:txBody>
                    <a:bodyPr/>
                    <a:lstStyle/>
                    <a:p>
                      <a:pPr>
                        <a:lnSpc>
                          <a:spcPct val="100000"/>
                        </a:lnSpc>
                      </a:pPr>
                      <a:endParaRPr sz="6000">
                        <a:latin typeface="Times New Roman"/>
                        <a:cs typeface="Times New Roman"/>
                      </a:endParaRPr>
                    </a:p>
                  </a:txBody>
                  <a:tcPr marL="0" marR="0" marT="0" marB="0">
                    <a:lnL w="38100">
                      <a:solidFill>
                        <a:srgbClr val="FFFFFF"/>
                      </a:solidFill>
                      <a:prstDash val="solid"/>
                    </a:lnL>
                    <a:lnR w="38100">
                      <a:solidFill>
                        <a:srgbClr val="FFFFFF"/>
                      </a:solidFill>
                      <a:prstDash val="solid"/>
                    </a:lnR>
                    <a:lnT w="38100">
                      <a:solidFill>
                        <a:srgbClr val="FFFFFF"/>
                      </a:solidFill>
                      <a:prstDash val="solid"/>
                    </a:lnT>
                    <a:lnB w="38100">
                      <a:solidFill>
                        <a:srgbClr val="FFFFFF"/>
                      </a:solidFill>
                      <a:prstDash val="solid"/>
                    </a:lnB>
                    <a:solidFill>
                      <a:srgbClr val="000000"/>
                    </a:solidFill>
                  </a:tcPr>
                </a:tc>
                <a:tc>
                  <a:txBody>
                    <a:bodyPr/>
                    <a:lstStyle/>
                    <a:p>
                      <a:pPr>
                        <a:lnSpc>
                          <a:spcPct val="100000"/>
                        </a:lnSpc>
                      </a:pPr>
                      <a:endParaRPr sz="6000">
                        <a:latin typeface="Times New Roman"/>
                        <a:cs typeface="Times New Roman"/>
                      </a:endParaRPr>
                    </a:p>
                  </a:txBody>
                  <a:tcPr marL="0" marR="0" marT="0" marB="0">
                    <a:lnL w="38100">
                      <a:solidFill>
                        <a:srgbClr val="FFFFFF"/>
                      </a:solidFill>
                      <a:prstDash val="solid"/>
                    </a:lnL>
                    <a:lnR w="38100">
                      <a:solidFill>
                        <a:srgbClr val="FFFFFF"/>
                      </a:solidFill>
                      <a:prstDash val="solid"/>
                    </a:lnR>
                    <a:lnT w="38100">
                      <a:solidFill>
                        <a:srgbClr val="FFFFFF"/>
                      </a:solidFill>
                      <a:prstDash val="solid"/>
                    </a:lnT>
                    <a:lnB w="38100">
                      <a:solidFill>
                        <a:srgbClr val="FFFFFF"/>
                      </a:solidFill>
                      <a:prstDash val="solid"/>
                    </a:lnB>
                    <a:solidFill>
                      <a:srgbClr val="000000"/>
                    </a:solidFill>
                  </a:tcPr>
                </a:tc>
                <a:extLst>
                  <a:ext uri="{0D108BD9-81ED-4DB2-BD59-A6C34878D82A}">
                    <a16:rowId xmlns:a16="http://schemas.microsoft.com/office/drawing/2014/main" val="10001"/>
                  </a:ext>
                </a:extLst>
              </a:tr>
              <a:tr h="965835">
                <a:tc>
                  <a:txBody>
                    <a:bodyPr/>
                    <a:lstStyle/>
                    <a:p>
                      <a:pPr>
                        <a:lnSpc>
                          <a:spcPct val="100000"/>
                        </a:lnSpc>
                      </a:pPr>
                      <a:endParaRPr sz="6000">
                        <a:latin typeface="Times New Roman"/>
                        <a:cs typeface="Times New Roman"/>
                      </a:endParaRPr>
                    </a:p>
                  </a:txBody>
                  <a:tcPr marL="0" marR="0" marT="0" marB="0">
                    <a:lnL w="38100">
                      <a:solidFill>
                        <a:srgbClr val="FFFFFF"/>
                      </a:solidFill>
                      <a:prstDash val="solid"/>
                    </a:lnL>
                    <a:lnR w="38100">
                      <a:solidFill>
                        <a:srgbClr val="FFFFFF"/>
                      </a:solidFill>
                      <a:prstDash val="solid"/>
                    </a:lnR>
                    <a:lnT w="38100">
                      <a:solidFill>
                        <a:srgbClr val="FFFFFF"/>
                      </a:solidFill>
                      <a:prstDash val="solid"/>
                    </a:lnT>
                    <a:lnB w="38100">
                      <a:solidFill>
                        <a:srgbClr val="FFFFFF"/>
                      </a:solidFill>
                      <a:prstDash val="solid"/>
                    </a:lnB>
                    <a:solidFill>
                      <a:srgbClr val="000000"/>
                    </a:solidFill>
                  </a:tcPr>
                </a:tc>
                <a:tc>
                  <a:txBody>
                    <a:bodyPr/>
                    <a:lstStyle/>
                    <a:p>
                      <a:pPr>
                        <a:lnSpc>
                          <a:spcPct val="100000"/>
                        </a:lnSpc>
                      </a:pPr>
                      <a:endParaRPr sz="6000">
                        <a:latin typeface="Times New Roman"/>
                        <a:cs typeface="Times New Roman"/>
                      </a:endParaRPr>
                    </a:p>
                  </a:txBody>
                  <a:tcPr marL="0" marR="0" marT="0" marB="0">
                    <a:lnL w="38100">
                      <a:solidFill>
                        <a:srgbClr val="FFFFFF"/>
                      </a:solidFill>
                      <a:prstDash val="solid"/>
                    </a:lnL>
                    <a:lnR w="38100">
                      <a:solidFill>
                        <a:srgbClr val="FFFFFF"/>
                      </a:solidFill>
                      <a:prstDash val="solid"/>
                    </a:lnR>
                    <a:lnT w="38100">
                      <a:solidFill>
                        <a:srgbClr val="FFFFFF"/>
                      </a:solidFill>
                      <a:prstDash val="solid"/>
                    </a:lnT>
                    <a:lnB w="38100">
                      <a:solidFill>
                        <a:srgbClr val="FFFFFF"/>
                      </a:solidFill>
                      <a:prstDash val="solid"/>
                    </a:lnB>
                    <a:solidFill>
                      <a:srgbClr val="000000"/>
                    </a:solidFill>
                  </a:tcPr>
                </a:tc>
                <a:extLst>
                  <a:ext uri="{0D108BD9-81ED-4DB2-BD59-A6C34878D82A}">
                    <a16:rowId xmlns:a16="http://schemas.microsoft.com/office/drawing/2014/main" val="10002"/>
                  </a:ext>
                </a:extLst>
              </a:tr>
              <a:tr h="965835">
                <a:tc>
                  <a:txBody>
                    <a:bodyPr/>
                    <a:lstStyle/>
                    <a:p>
                      <a:pPr>
                        <a:lnSpc>
                          <a:spcPct val="100000"/>
                        </a:lnSpc>
                      </a:pPr>
                      <a:endParaRPr sz="6000">
                        <a:latin typeface="Times New Roman"/>
                        <a:cs typeface="Times New Roman"/>
                      </a:endParaRPr>
                    </a:p>
                  </a:txBody>
                  <a:tcPr marL="0" marR="0" marT="0" marB="0">
                    <a:lnL w="38100">
                      <a:solidFill>
                        <a:srgbClr val="FFFFFF"/>
                      </a:solidFill>
                      <a:prstDash val="solid"/>
                    </a:lnL>
                    <a:lnR w="38100">
                      <a:solidFill>
                        <a:srgbClr val="FFFFFF"/>
                      </a:solidFill>
                      <a:prstDash val="solid"/>
                    </a:lnR>
                    <a:lnT w="38100">
                      <a:solidFill>
                        <a:srgbClr val="FFFFFF"/>
                      </a:solidFill>
                      <a:prstDash val="solid"/>
                    </a:lnT>
                    <a:lnB w="38100">
                      <a:solidFill>
                        <a:srgbClr val="FFFFFF"/>
                      </a:solidFill>
                      <a:prstDash val="solid"/>
                    </a:lnB>
                    <a:solidFill>
                      <a:srgbClr val="000000"/>
                    </a:solidFill>
                  </a:tcPr>
                </a:tc>
                <a:tc>
                  <a:txBody>
                    <a:bodyPr/>
                    <a:lstStyle/>
                    <a:p>
                      <a:pPr>
                        <a:lnSpc>
                          <a:spcPct val="100000"/>
                        </a:lnSpc>
                      </a:pPr>
                      <a:endParaRPr sz="6000">
                        <a:latin typeface="Times New Roman"/>
                        <a:cs typeface="Times New Roman"/>
                      </a:endParaRPr>
                    </a:p>
                  </a:txBody>
                  <a:tcPr marL="0" marR="0" marT="0" marB="0">
                    <a:lnL w="38100">
                      <a:solidFill>
                        <a:srgbClr val="FFFFFF"/>
                      </a:solidFill>
                      <a:prstDash val="solid"/>
                    </a:lnL>
                    <a:lnR w="38100">
                      <a:solidFill>
                        <a:srgbClr val="FFFFFF"/>
                      </a:solidFill>
                      <a:prstDash val="solid"/>
                    </a:lnR>
                    <a:lnT w="38100">
                      <a:solidFill>
                        <a:srgbClr val="FFFFFF"/>
                      </a:solidFill>
                      <a:prstDash val="solid"/>
                    </a:lnT>
                    <a:lnB w="38100">
                      <a:solidFill>
                        <a:srgbClr val="FFFFFF"/>
                      </a:solidFill>
                      <a:prstDash val="solid"/>
                    </a:lnB>
                    <a:solidFill>
                      <a:srgbClr val="000000"/>
                    </a:solidFill>
                  </a:tcPr>
                </a:tc>
                <a:extLst>
                  <a:ext uri="{0D108BD9-81ED-4DB2-BD59-A6C34878D82A}">
                    <a16:rowId xmlns:a16="http://schemas.microsoft.com/office/drawing/2014/main" val="10003"/>
                  </a:ext>
                </a:extLst>
              </a:tr>
              <a:tr h="946785">
                <a:tc>
                  <a:txBody>
                    <a:bodyPr/>
                    <a:lstStyle/>
                    <a:p>
                      <a:pPr>
                        <a:lnSpc>
                          <a:spcPct val="100000"/>
                        </a:lnSpc>
                      </a:pPr>
                      <a:endParaRPr sz="6000">
                        <a:latin typeface="Times New Roman"/>
                        <a:cs typeface="Times New Roman"/>
                      </a:endParaRPr>
                    </a:p>
                  </a:txBody>
                  <a:tcPr marL="0" marR="0" marT="0" marB="0">
                    <a:lnL w="38100">
                      <a:solidFill>
                        <a:srgbClr val="FFFFFF"/>
                      </a:solidFill>
                      <a:prstDash val="solid"/>
                    </a:lnL>
                    <a:lnR w="38100">
                      <a:solidFill>
                        <a:srgbClr val="FFFFFF"/>
                      </a:solidFill>
                      <a:prstDash val="solid"/>
                    </a:lnR>
                    <a:lnT w="38100">
                      <a:solidFill>
                        <a:srgbClr val="FFFFFF"/>
                      </a:solidFill>
                      <a:prstDash val="solid"/>
                    </a:lnT>
                    <a:solidFill>
                      <a:srgbClr val="000000"/>
                    </a:solidFill>
                  </a:tcPr>
                </a:tc>
                <a:tc>
                  <a:txBody>
                    <a:bodyPr/>
                    <a:lstStyle/>
                    <a:p>
                      <a:pPr>
                        <a:lnSpc>
                          <a:spcPct val="100000"/>
                        </a:lnSpc>
                      </a:pPr>
                      <a:endParaRPr sz="6000">
                        <a:latin typeface="Times New Roman"/>
                        <a:cs typeface="Times New Roman"/>
                      </a:endParaRPr>
                    </a:p>
                  </a:txBody>
                  <a:tcPr marL="0" marR="0" marT="0" marB="0">
                    <a:lnL w="38100">
                      <a:solidFill>
                        <a:srgbClr val="FFFFFF"/>
                      </a:solidFill>
                      <a:prstDash val="solid"/>
                    </a:lnL>
                    <a:lnR w="38100">
                      <a:solidFill>
                        <a:srgbClr val="FFFFFF"/>
                      </a:solidFill>
                      <a:prstDash val="solid"/>
                    </a:lnR>
                    <a:lnT w="38100">
                      <a:solidFill>
                        <a:srgbClr val="FFFFFF"/>
                      </a:solidFill>
                      <a:prstDash val="solid"/>
                    </a:lnT>
                    <a:solidFill>
                      <a:srgbClr val="000000"/>
                    </a:solidFill>
                  </a:tcPr>
                </a:tc>
                <a:extLst>
                  <a:ext uri="{0D108BD9-81ED-4DB2-BD59-A6C34878D82A}">
                    <a16:rowId xmlns:a16="http://schemas.microsoft.com/office/drawing/2014/main" val="10004"/>
                  </a:ext>
                </a:extLst>
              </a:tr>
            </a:tbl>
          </a:graphicData>
        </a:graphic>
      </p:graphicFrame>
      <p:sp>
        <p:nvSpPr>
          <p:cNvPr id="6" name="object 6"/>
          <p:cNvSpPr txBox="1">
            <a:spLocks noGrp="1"/>
          </p:cNvSpPr>
          <p:nvPr>
            <p:ph type="title"/>
          </p:nvPr>
        </p:nvSpPr>
        <p:spPr>
          <a:xfrm>
            <a:off x="1016000" y="873125"/>
            <a:ext cx="11031855" cy="2025650"/>
          </a:xfrm>
          <a:prstGeom prst="rect">
            <a:avLst/>
          </a:prstGeom>
        </p:spPr>
        <p:txBody>
          <a:bodyPr vert="horz" wrap="square" lIns="0" tIns="12065" rIns="0" bIns="0" rtlCol="0">
            <a:spAutoFit/>
          </a:bodyPr>
          <a:lstStyle/>
          <a:p>
            <a:pPr marL="12700" marR="5080">
              <a:lnSpc>
                <a:spcPct val="109400"/>
              </a:lnSpc>
              <a:spcBef>
                <a:spcPts val="95"/>
              </a:spcBef>
            </a:pPr>
            <a:r>
              <a:rPr spc="105" dirty="0">
                <a:solidFill>
                  <a:srgbClr val="000000"/>
                </a:solidFill>
              </a:rPr>
              <a:t>Security</a:t>
            </a:r>
            <a:r>
              <a:rPr spc="-180" dirty="0">
                <a:solidFill>
                  <a:srgbClr val="000000"/>
                </a:solidFill>
              </a:rPr>
              <a:t> </a:t>
            </a:r>
            <a:r>
              <a:rPr spc="175" dirty="0">
                <a:solidFill>
                  <a:srgbClr val="000000"/>
                </a:solidFill>
              </a:rPr>
              <a:t>best</a:t>
            </a:r>
            <a:r>
              <a:rPr spc="-175" dirty="0">
                <a:solidFill>
                  <a:srgbClr val="000000"/>
                </a:solidFill>
              </a:rPr>
              <a:t> </a:t>
            </a:r>
            <a:r>
              <a:rPr spc="185" dirty="0">
                <a:solidFill>
                  <a:srgbClr val="000000"/>
                </a:solidFill>
              </a:rPr>
              <a:t>practices</a:t>
            </a:r>
            <a:r>
              <a:rPr spc="-175" dirty="0">
                <a:solidFill>
                  <a:srgbClr val="000000"/>
                </a:solidFill>
              </a:rPr>
              <a:t> </a:t>
            </a:r>
            <a:r>
              <a:rPr spc="60" dirty="0">
                <a:solidFill>
                  <a:srgbClr val="000000"/>
                </a:solidFill>
              </a:rPr>
              <a:t>of </a:t>
            </a:r>
            <a:r>
              <a:rPr spc="265" dirty="0"/>
              <a:t>successful</a:t>
            </a:r>
            <a:r>
              <a:rPr spc="-170" dirty="0"/>
              <a:t> </a:t>
            </a:r>
            <a:r>
              <a:rPr spc="110" dirty="0"/>
              <a:t>FinTech</a:t>
            </a:r>
            <a:r>
              <a:rPr spc="-165" dirty="0"/>
              <a:t> </a:t>
            </a:r>
            <a:r>
              <a:rPr spc="100" dirty="0"/>
              <a:t>projects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
            <a:ext cx="18287999" cy="10286999"/>
          </a:xfrm>
          <a:prstGeom prst="rect">
            <a:avLst/>
          </a:prstGeom>
        </p:spPr>
      </p:pic>
      <p:sp>
        <p:nvSpPr>
          <p:cNvPr id="3" name="object 3"/>
          <p:cNvSpPr txBox="1">
            <a:spLocks noGrp="1"/>
          </p:cNvSpPr>
          <p:nvPr>
            <p:ph type="title"/>
          </p:nvPr>
        </p:nvSpPr>
        <p:spPr>
          <a:xfrm>
            <a:off x="1016000" y="996953"/>
            <a:ext cx="12757785" cy="3454400"/>
          </a:xfrm>
          <a:prstGeom prst="rect">
            <a:avLst/>
          </a:prstGeom>
        </p:spPr>
        <p:txBody>
          <a:bodyPr vert="horz" wrap="square" lIns="0" tIns="12700" rIns="0" bIns="0" rtlCol="0">
            <a:spAutoFit/>
          </a:bodyPr>
          <a:lstStyle/>
          <a:p>
            <a:pPr marL="12700" marR="5080">
              <a:lnSpc>
                <a:spcPct val="100000"/>
              </a:lnSpc>
              <a:spcBef>
                <a:spcPts val="100"/>
              </a:spcBef>
            </a:pPr>
            <a:r>
              <a:rPr sz="7500" spc="50" dirty="0">
                <a:solidFill>
                  <a:srgbClr val="FFFFFF"/>
                </a:solidFill>
              </a:rPr>
              <a:t>At</a:t>
            </a:r>
            <a:r>
              <a:rPr sz="7500" spc="-210" dirty="0">
                <a:solidFill>
                  <a:srgbClr val="FFFFFF"/>
                </a:solidFill>
              </a:rPr>
              <a:t> </a:t>
            </a:r>
            <a:r>
              <a:rPr sz="7500" dirty="0">
                <a:solidFill>
                  <a:srgbClr val="FFFFFF"/>
                </a:solidFill>
              </a:rPr>
              <a:t>the</a:t>
            </a:r>
            <a:r>
              <a:rPr sz="7500" spc="-210" dirty="0">
                <a:solidFill>
                  <a:srgbClr val="FFFFFF"/>
                </a:solidFill>
              </a:rPr>
              <a:t> </a:t>
            </a:r>
            <a:r>
              <a:rPr sz="7500" spc="130" dirty="0">
                <a:solidFill>
                  <a:srgbClr val="FFFFFF"/>
                </a:solidFill>
              </a:rPr>
              <a:t>end</a:t>
            </a:r>
            <a:r>
              <a:rPr sz="7500" spc="-204" dirty="0">
                <a:solidFill>
                  <a:srgbClr val="FFFFFF"/>
                </a:solidFill>
              </a:rPr>
              <a:t> </a:t>
            </a:r>
            <a:r>
              <a:rPr sz="7500" spc="110" dirty="0">
                <a:solidFill>
                  <a:srgbClr val="FFFFFF"/>
                </a:solidFill>
              </a:rPr>
              <a:t>of</a:t>
            </a:r>
            <a:r>
              <a:rPr sz="7500" spc="-210" dirty="0">
                <a:solidFill>
                  <a:srgbClr val="FFFFFF"/>
                </a:solidFill>
              </a:rPr>
              <a:t> </a:t>
            </a:r>
            <a:r>
              <a:rPr sz="7500" dirty="0">
                <a:solidFill>
                  <a:srgbClr val="FFFFFF"/>
                </a:solidFill>
              </a:rPr>
              <a:t>the</a:t>
            </a:r>
            <a:r>
              <a:rPr sz="7500" spc="-204" dirty="0">
                <a:solidFill>
                  <a:srgbClr val="FFFFFF"/>
                </a:solidFill>
              </a:rPr>
              <a:t> </a:t>
            </a:r>
            <a:r>
              <a:rPr sz="7500" spc="-20" dirty="0">
                <a:solidFill>
                  <a:srgbClr val="FFFFFF"/>
                </a:solidFill>
              </a:rPr>
              <a:t>day, </a:t>
            </a:r>
            <a:r>
              <a:rPr sz="7500" spc="70" dirty="0"/>
              <a:t>customer-</a:t>
            </a:r>
            <a:r>
              <a:rPr sz="7500" spc="185" dirty="0"/>
              <a:t>centric</a:t>
            </a:r>
            <a:r>
              <a:rPr sz="7500" spc="-170" dirty="0"/>
              <a:t> </a:t>
            </a:r>
            <a:r>
              <a:rPr sz="7500" spc="-210" dirty="0"/>
              <a:t>fin-</a:t>
            </a:r>
            <a:r>
              <a:rPr sz="7500" spc="200" dirty="0"/>
              <a:t>tech </a:t>
            </a:r>
            <a:r>
              <a:rPr sz="7500" spc="120" dirty="0"/>
              <a:t>solutions</a:t>
            </a:r>
            <a:r>
              <a:rPr sz="7500" spc="-180" dirty="0"/>
              <a:t> </a:t>
            </a:r>
            <a:r>
              <a:rPr sz="7500" spc="65" dirty="0">
                <a:solidFill>
                  <a:srgbClr val="FFFFFF"/>
                </a:solidFill>
              </a:rPr>
              <a:t>are</a:t>
            </a:r>
            <a:r>
              <a:rPr sz="7500" spc="-175" dirty="0">
                <a:solidFill>
                  <a:srgbClr val="FFFFFF"/>
                </a:solidFill>
              </a:rPr>
              <a:t> </a:t>
            </a:r>
            <a:r>
              <a:rPr sz="7500" dirty="0">
                <a:solidFill>
                  <a:srgbClr val="FFFFFF"/>
                </a:solidFill>
              </a:rPr>
              <a:t>going</a:t>
            </a:r>
            <a:r>
              <a:rPr sz="7500" spc="-180" dirty="0">
                <a:solidFill>
                  <a:srgbClr val="FFFFFF"/>
                </a:solidFill>
              </a:rPr>
              <a:t> </a:t>
            </a:r>
            <a:r>
              <a:rPr sz="7500" spc="60" dirty="0">
                <a:solidFill>
                  <a:srgbClr val="FFFFFF"/>
                </a:solidFill>
              </a:rPr>
              <a:t>to</a:t>
            </a:r>
            <a:r>
              <a:rPr sz="7500" spc="-175" dirty="0">
                <a:solidFill>
                  <a:srgbClr val="FFFFFF"/>
                </a:solidFill>
              </a:rPr>
              <a:t> </a:t>
            </a:r>
            <a:r>
              <a:rPr sz="7500" spc="-295" dirty="0">
                <a:solidFill>
                  <a:srgbClr val="FFFFFF"/>
                </a:solidFill>
              </a:rPr>
              <a:t>win.</a:t>
            </a:r>
            <a:endParaRPr sz="7500"/>
          </a:p>
        </p:txBody>
      </p:sp>
      <p:sp>
        <p:nvSpPr>
          <p:cNvPr id="4" name="object 4"/>
          <p:cNvSpPr txBox="1"/>
          <p:nvPr/>
        </p:nvSpPr>
        <p:spPr>
          <a:xfrm>
            <a:off x="1016000" y="8924990"/>
            <a:ext cx="3042285" cy="421640"/>
          </a:xfrm>
          <a:prstGeom prst="rect">
            <a:avLst/>
          </a:prstGeom>
        </p:spPr>
        <p:txBody>
          <a:bodyPr vert="horz" wrap="square" lIns="0" tIns="12700" rIns="0" bIns="0" rtlCol="0">
            <a:spAutoFit/>
          </a:bodyPr>
          <a:lstStyle/>
          <a:p>
            <a:pPr marL="12700">
              <a:lnSpc>
                <a:spcPct val="100000"/>
              </a:lnSpc>
              <a:spcBef>
                <a:spcPts val="100"/>
              </a:spcBef>
            </a:pPr>
            <a:r>
              <a:rPr sz="2600" b="1" spc="-254" dirty="0">
                <a:solidFill>
                  <a:srgbClr val="FFFFFF"/>
                </a:solidFill>
                <a:latin typeface="Tahoma"/>
                <a:cs typeface="Tahoma"/>
              </a:rPr>
              <a:t>–</a:t>
            </a:r>
            <a:r>
              <a:rPr sz="2600" b="1" spc="-60" dirty="0">
                <a:solidFill>
                  <a:srgbClr val="FFFFFF"/>
                </a:solidFill>
                <a:latin typeface="Tahoma"/>
                <a:cs typeface="Tahoma"/>
              </a:rPr>
              <a:t> </a:t>
            </a:r>
            <a:r>
              <a:rPr sz="2600" b="1" spc="55" dirty="0">
                <a:solidFill>
                  <a:srgbClr val="FFFFFF"/>
                </a:solidFill>
                <a:latin typeface="Tahoma"/>
                <a:cs typeface="Tahoma"/>
              </a:rPr>
              <a:t>Giles</a:t>
            </a:r>
            <a:r>
              <a:rPr sz="2600" b="1" spc="-60" dirty="0">
                <a:solidFill>
                  <a:srgbClr val="FFFFFF"/>
                </a:solidFill>
                <a:latin typeface="Tahoma"/>
                <a:cs typeface="Tahoma"/>
              </a:rPr>
              <a:t> </a:t>
            </a:r>
            <a:r>
              <a:rPr sz="2600" b="1" spc="-10" dirty="0">
                <a:solidFill>
                  <a:srgbClr val="FFFFFF"/>
                </a:solidFill>
                <a:latin typeface="Tahoma"/>
                <a:cs typeface="Tahoma"/>
              </a:rPr>
              <a:t>Sutherland</a:t>
            </a:r>
            <a:endParaRPr sz="2600">
              <a:latin typeface="Tahoma"/>
              <a:cs typeface="Tahoma"/>
            </a:endParaRPr>
          </a:p>
        </p:txBody>
      </p:sp>
      <p:sp>
        <p:nvSpPr>
          <p:cNvPr id="5" name="object 5"/>
          <p:cNvSpPr/>
          <p:nvPr/>
        </p:nvSpPr>
        <p:spPr>
          <a:xfrm>
            <a:off x="0" y="8082691"/>
            <a:ext cx="18288000" cy="19050"/>
          </a:xfrm>
          <a:custGeom>
            <a:avLst/>
            <a:gdLst/>
            <a:ahLst/>
            <a:cxnLst/>
            <a:rect l="l" t="t" r="r" b="b"/>
            <a:pathLst>
              <a:path w="18288000" h="19050">
                <a:moveTo>
                  <a:pt x="0" y="19049"/>
                </a:moveTo>
                <a:lnTo>
                  <a:pt x="0" y="0"/>
                </a:lnTo>
                <a:lnTo>
                  <a:pt x="18287999" y="0"/>
                </a:lnTo>
                <a:lnTo>
                  <a:pt x="18287999" y="19049"/>
                </a:lnTo>
                <a:lnTo>
                  <a:pt x="0" y="19049"/>
                </a:lnTo>
                <a:close/>
              </a:path>
            </a:pathLst>
          </a:custGeom>
          <a:solidFill>
            <a:srgbClr val="CCCCCC">
              <a:alpha val="29798"/>
            </a:srgbClr>
          </a:solid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512484" y="6456928"/>
            <a:ext cx="7339965" cy="2311400"/>
          </a:xfrm>
          <a:prstGeom prst="rect">
            <a:avLst/>
          </a:prstGeom>
        </p:spPr>
        <p:txBody>
          <a:bodyPr vert="horz" wrap="square" lIns="0" tIns="12700" rIns="0" bIns="0" rtlCol="0">
            <a:spAutoFit/>
          </a:bodyPr>
          <a:lstStyle/>
          <a:p>
            <a:pPr marL="12700" marR="5080">
              <a:lnSpc>
                <a:spcPct val="100000"/>
              </a:lnSpc>
              <a:spcBef>
                <a:spcPts val="100"/>
              </a:spcBef>
            </a:pPr>
            <a:r>
              <a:rPr sz="7500" b="1" dirty="0">
                <a:solidFill>
                  <a:srgbClr val="CCCCCC"/>
                </a:solidFill>
                <a:latin typeface="Tahoma"/>
                <a:cs typeface="Tahoma"/>
              </a:rPr>
              <a:t>Do</a:t>
            </a:r>
            <a:r>
              <a:rPr sz="7500" b="1" spc="-190" dirty="0">
                <a:solidFill>
                  <a:srgbClr val="CCCCCC"/>
                </a:solidFill>
                <a:latin typeface="Tahoma"/>
                <a:cs typeface="Tahoma"/>
              </a:rPr>
              <a:t> </a:t>
            </a:r>
            <a:r>
              <a:rPr sz="7500" b="1" dirty="0">
                <a:solidFill>
                  <a:srgbClr val="CCCCCC"/>
                </a:solidFill>
                <a:latin typeface="Tahoma"/>
                <a:cs typeface="Tahoma"/>
              </a:rPr>
              <a:t>you</a:t>
            </a:r>
            <a:r>
              <a:rPr sz="7500" b="1" spc="-185" dirty="0">
                <a:solidFill>
                  <a:srgbClr val="CCCCCC"/>
                </a:solidFill>
                <a:latin typeface="Tahoma"/>
                <a:cs typeface="Tahoma"/>
              </a:rPr>
              <a:t> </a:t>
            </a:r>
            <a:r>
              <a:rPr sz="7500" b="1" spc="-20" dirty="0">
                <a:solidFill>
                  <a:srgbClr val="CCCCCC"/>
                </a:solidFill>
                <a:latin typeface="Tahoma"/>
                <a:cs typeface="Tahoma"/>
              </a:rPr>
              <a:t>have </a:t>
            </a:r>
            <a:r>
              <a:rPr sz="7500" b="1" dirty="0">
                <a:solidFill>
                  <a:srgbClr val="FF8E4E"/>
                </a:solidFill>
                <a:latin typeface="Tahoma"/>
                <a:cs typeface="Tahoma"/>
              </a:rPr>
              <a:t>any</a:t>
            </a:r>
            <a:r>
              <a:rPr sz="7500" b="1" spc="-395" dirty="0">
                <a:solidFill>
                  <a:srgbClr val="FF8E4E"/>
                </a:solidFill>
                <a:latin typeface="Tahoma"/>
                <a:cs typeface="Tahoma"/>
              </a:rPr>
              <a:t> </a:t>
            </a:r>
            <a:r>
              <a:rPr sz="7500" b="1" spc="110" dirty="0">
                <a:solidFill>
                  <a:srgbClr val="FF8E4E"/>
                </a:solidFill>
                <a:latin typeface="Tahoma"/>
                <a:cs typeface="Tahoma"/>
              </a:rPr>
              <a:t>questions?</a:t>
            </a:r>
            <a:endParaRPr sz="7500">
              <a:latin typeface="Tahoma"/>
              <a:cs typeface="Tahoma"/>
            </a:endParaRPr>
          </a:p>
        </p:txBody>
      </p:sp>
      <p:sp>
        <p:nvSpPr>
          <p:cNvPr id="3" name="object 3"/>
          <p:cNvSpPr txBox="1"/>
          <p:nvPr/>
        </p:nvSpPr>
        <p:spPr>
          <a:xfrm>
            <a:off x="11511623" y="7082397"/>
            <a:ext cx="4250690" cy="977900"/>
          </a:xfrm>
          <a:prstGeom prst="rect">
            <a:avLst/>
          </a:prstGeom>
        </p:spPr>
        <p:txBody>
          <a:bodyPr vert="horz" wrap="square" lIns="0" tIns="12700" rIns="0" bIns="0" rtlCol="0">
            <a:spAutoFit/>
          </a:bodyPr>
          <a:lstStyle/>
          <a:p>
            <a:pPr marL="12700" marR="5080">
              <a:lnSpc>
                <a:spcPct val="125000"/>
              </a:lnSpc>
              <a:spcBef>
                <a:spcPts val="100"/>
              </a:spcBef>
            </a:pPr>
            <a:r>
              <a:rPr sz="2500" b="1" dirty="0">
                <a:solidFill>
                  <a:srgbClr val="FFFFFF"/>
                </a:solidFill>
                <a:latin typeface="Tahoma"/>
                <a:cs typeface="Tahoma"/>
              </a:rPr>
              <a:t>Send</a:t>
            </a:r>
            <a:r>
              <a:rPr sz="2500" b="1" spc="-65" dirty="0">
                <a:solidFill>
                  <a:srgbClr val="FFFFFF"/>
                </a:solidFill>
                <a:latin typeface="Tahoma"/>
                <a:cs typeface="Tahoma"/>
              </a:rPr>
              <a:t> </a:t>
            </a:r>
            <a:r>
              <a:rPr sz="2500" b="1" spc="-85" dirty="0">
                <a:solidFill>
                  <a:srgbClr val="FFFFFF"/>
                </a:solidFill>
                <a:latin typeface="Tahoma"/>
                <a:cs typeface="Tahoma"/>
              </a:rPr>
              <a:t>it</a:t>
            </a:r>
            <a:r>
              <a:rPr sz="2500" b="1" spc="-65" dirty="0">
                <a:solidFill>
                  <a:srgbClr val="FFFFFF"/>
                </a:solidFill>
                <a:latin typeface="Tahoma"/>
                <a:cs typeface="Tahoma"/>
              </a:rPr>
              <a:t> </a:t>
            </a:r>
            <a:r>
              <a:rPr sz="2500" b="1" dirty="0">
                <a:solidFill>
                  <a:srgbClr val="FFFFFF"/>
                </a:solidFill>
                <a:latin typeface="Tahoma"/>
                <a:cs typeface="Tahoma"/>
              </a:rPr>
              <a:t>to</a:t>
            </a:r>
            <a:r>
              <a:rPr sz="2500" b="1" spc="-65" dirty="0">
                <a:solidFill>
                  <a:srgbClr val="FFFFFF"/>
                </a:solidFill>
                <a:latin typeface="Tahoma"/>
                <a:cs typeface="Tahoma"/>
              </a:rPr>
              <a:t> </a:t>
            </a:r>
            <a:r>
              <a:rPr sz="2500" b="1" dirty="0">
                <a:solidFill>
                  <a:srgbClr val="FFFFFF"/>
                </a:solidFill>
                <a:latin typeface="Tahoma"/>
                <a:cs typeface="Tahoma"/>
              </a:rPr>
              <a:t>us!</a:t>
            </a:r>
            <a:r>
              <a:rPr sz="2500" b="1" spc="-30" dirty="0">
                <a:solidFill>
                  <a:srgbClr val="FFFFFF"/>
                </a:solidFill>
                <a:latin typeface="Tahoma"/>
                <a:cs typeface="Tahoma"/>
              </a:rPr>
              <a:t> </a:t>
            </a:r>
            <a:r>
              <a:rPr sz="2500" spc="130" dirty="0">
                <a:solidFill>
                  <a:srgbClr val="FFFFFF"/>
                </a:solidFill>
                <a:latin typeface="Verdana"/>
                <a:cs typeface="Verdana"/>
              </a:rPr>
              <a:t>We</a:t>
            </a:r>
            <a:r>
              <a:rPr sz="2500" spc="-180" dirty="0">
                <a:solidFill>
                  <a:srgbClr val="FFFFFF"/>
                </a:solidFill>
                <a:latin typeface="Verdana"/>
                <a:cs typeface="Verdana"/>
              </a:rPr>
              <a:t> </a:t>
            </a:r>
            <a:r>
              <a:rPr sz="2500" dirty="0">
                <a:solidFill>
                  <a:srgbClr val="FFFFFF"/>
                </a:solidFill>
                <a:latin typeface="Verdana"/>
                <a:cs typeface="Verdana"/>
              </a:rPr>
              <a:t>hope</a:t>
            </a:r>
            <a:r>
              <a:rPr sz="2500" spc="-180" dirty="0">
                <a:solidFill>
                  <a:srgbClr val="FFFFFF"/>
                </a:solidFill>
                <a:latin typeface="Verdana"/>
                <a:cs typeface="Verdana"/>
              </a:rPr>
              <a:t> </a:t>
            </a:r>
            <a:r>
              <a:rPr sz="2500" spc="-25" dirty="0">
                <a:solidFill>
                  <a:srgbClr val="FFFFFF"/>
                </a:solidFill>
                <a:latin typeface="Verdana"/>
                <a:cs typeface="Verdana"/>
              </a:rPr>
              <a:t>you </a:t>
            </a:r>
            <a:r>
              <a:rPr sz="2500" spc="-35" dirty="0">
                <a:solidFill>
                  <a:srgbClr val="FFFFFF"/>
                </a:solidFill>
                <a:latin typeface="Verdana"/>
                <a:cs typeface="Verdana"/>
              </a:rPr>
              <a:t>learned</a:t>
            </a:r>
            <a:r>
              <a:rPr sz="2500" spc="-175" dirty="0">
                <a:solidFill>
                  <a:srgbClr val="FFFFFF"/>
                </a:solidFill>
                <a:latin typeface="Verdana"/>
                <a:cs typeface="Verdana"/>
              </a:rPr>
              <a:t> </a:t>
            </a:r>
            <a:r>
              <a:rPr sz="2500" spc="-55" dirty="0">
                <a:solidFill>
                  <a:srgbClr val="FFFFFF"/>
                </a:solidFill>
                <a:latin typeface="Verdana"/>
                <a:cs typeface="Verdana"/>
              </a:rPr>
              <a:t>something</a:t>
            </a:r>
            <a:r>
              <a:rPr sz="2500" spc="-170" dirty="0">
                <a:solidFill>
                  <a:srgbClr val="FFFFFF"/>
                </a:solidFill>
                <a:latin typeface="Verdana"/>
                <a:cs typeface="Verdana"/>
              </a:rPr>
              <a:t> </a:t>
            </a:r>
            <a:r>
              <a:rPr sz="2500" spc="-20" dirty="0">
                <a:solidFill>
                  <a:srgbClr val="FFFFFF"/>
                </a:solidFill>
                <a:latin typeface="Verdana"/>
                <a:cs typeface="Verdana"/>
              </a:rPr>
              <a:t>new.</a:t>
            </a:r>
            <a:endParaRPr sz="2500">
              <a:latin typeface="Verdana"/>
              <a:cs typeface="Verdana"/>
            </a:endParaRPr>
          </a:p>
        </p:txBody>
      </p:sp>
      <p:pic>
        <p:nvPicPr>
          <p:cNvPr id="4" name="object 4"/>
          <p:cNvPicPr/>
          <p:nvPr/>
        </p:nvPicPr>
        <p:blipFill>
          <a:blip r:embed="rId2" cstate="print"/>
          <a:stretch>
            <a:fillRect/>
          </a:stretch>
        </p:blipFill>
        <p:spPr>
          <a:xfrm>
            <a:off x="0" y="0"/>
            <a:ext cx="18287999" cy="514349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14350" y="485775"/>
            <a:ext cx="17258665" cy="9287510"/>
            <a:chOff x="514350" y="485775"/>
            <a:chExt cx="17258665" cy="9287510"/>
          </a:xfrm>
        </p:grpSpPr>
        <p:sp>
          <p:nvSpPr>
            <p:cNvPr id="3" name="object 3"/>
            <p:cNvSpPr/>
            <p:nvPr/>
          </p:nvSpPr>
          <p:spPr>
            <a:xfrm>
              <a:off x="514350" y="485775"/>
              <a:ext cx="17258665" cy="9287510"/>
            </a:xfrm>
            <a:custGeom>
              <a:avLst/>
              <a:gdLst/>
              <a:ahLst/>
              <a:cxnLst/>
              <a:rect l="l" t="t" r="r" b="b"/>
              <a:pathLst>
                <a:path w="17258665" h="9287510">
                  <a:moveTo>
                    <a:pt x="17258050" y="9287232"/>
                  </a:moveTo>
                  <a:lnTo>
                    <a:pt x="0" y="9287232"/>
                  </a:lnTo>
                  <a:lnTo>
                    <a:pt x="0" y="0"/>
                  </a:lnTo>
                  <a:lnTo>
                    <a:pt x="17258050" y="0"/>
                  </a:lnTo>
                  <a:lnTo>
                    <a:pt x="17258050" y="9287232"/>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6418498" y="3091875"/>
              <a:ext cx="840801" cy="840798"/>
            </a:xfrm>
            <a:prstGeom prst="rect">
              <a:avLst/>
            </a:prstGeom>
          </p:spPr>
        </p:pic>
        <p:pic>
          <p:nvPicPr>
            <p:cNvPr id="5" name="object 5"/>
            <p:cNvPicPr/>
            <p:nvPr/>
          </p:nvPicPr>
          <p:blipFill>
            <a:blip r:embed="rId3" cstate="print"/>
            <a:stretch>
              <a:fillRect/>
            </a:stretch>
          </p:blipFill>
          <p:spPr>
            <a:xfrm>
              <a:off x="16418498" y="2060288"/>
              <a:ext cx="840801" cy="840798"/>
            </a:xfrm>
            <a:prstGeom prst="rect">
              <a:avLst/>
            </a:prstGeom>
          </p:spPr>
        </p:pic>
        <p:pic>
          <p:nvPicPr>
            <p:cNvPr id="6" name="object 6"/>
            <p:cNvPicPr/>
            <p:nvPr/>
          </p:nvPicPr>
          <p:blipFill>
            <a:blip r:embed="rId4" cstate="print"/>
            <a:stretch>
              <a:fillRect/>
            </a:stretch>
          </p:blipFill>
          <p:spPr>
            <a:xfrm>
              <a:off x="16418498" y="1028700"/>
              <a:ext cx="840801" cy="840798"/>
            </a:xfrm>
            <a:prstGeom prst="rect">
              <a:avLst/>
            </a:prstGeom>
          </p:spPr>
        </p:pic>
        <p:sp>
          <p:nvSpPr>
            <p:cNvPr id="7" name="object 7"/>
            <p:cNvSpPr/>
            <p:nvPr/>
          </p:nvSpPr>
          <p:spPr>
            <a:xfrm>
              <a:off x="10515277" y="2796424"/>
              <a:ext cx="2507615" cy="1453515"/>
            </a:xfrm>
            <a:custGeom>
              <a:avLst/>
              <a:gdLst/>
              <a:ahLst/>
              <a:cxnLst/>
              <a:rect l="l" t="t" r="r" b="b"/>
              <a:pathLst>
                <a:path w="2507615" h="1453514">
                  <a:moveTo>
                    <a:pt x="2507527" y="1453505"/>
                  </a:moveTo>
                  <a:lnTo>
                    <a:pt x="0" y="1453505"/>
                  </a:lnTo>
                  <a:lnTo>
                    <a:pt x="0" y="0"/>
                  </a:lnTo>
                  <a:lnTo>
                    <a:pt x="2507527" y="0"/>
                  </a:lnTo>
                  <a:lnTo>
                    <a:pt x="2507527" y="1453505"/>
                  </a:lnTo>
                  <a:close/>
                </a:path>
              </a:pathLst>
            </a:custGeom>
            <a:solidFill>
              <a:srgbClr val="FF8E4E"/>
            </a:solidFill>
          </p:spPr>
          <p:txBody>
            <a:bodyPr wrap="square" lIns="0" tIns="0" rIns="0" bIns="0" rtlCol="0"/>
            <a:lstStyle/>
            <a:p>
              <a:endParaRPr/>
            </a:p>
          </p:txBody>
        </p:sp>
      </p:grpSp>
      <p:sp>
        <p:nvSpPr>
          <p:cNvPr id="8" name="object 8"/>
          <p:cNvSpPr txBox="1"/>
          <p:nvPr/>
        </p:nvSpPr>
        <p:spPr>
          <a:xfrm>
            <a:off x="10948615" y="3383799"/>
            <a:ext cx="1639570" cy="254000"/>
          </a:xfrm>
          <a:prstGeom prst="rect">
            <a:avLst/>
          </a:prstGeom>
        </p:spPr>
        <p:txBody>
          <a:bodyPr vert="horz" wrap="square" lIns="0" tIns="12700" rIns="0" bIns="0" rtlCol="0">
            <a:spAutoFit/>
          </a:bodyPr>
          <a:lstStyle/>
          <a:p>
            <a:pPr marL="12700">
              <a:lnSpc>
                <a:spcPct val="100000"/>
              </a:lnSpc>
              <a:spcBef>
                <a:spcPts val="100"/>
              </a:spcBef>
            </a:pPr>
            <a:r>
              <a:rPr sz="1500" spc="-10" dirty="0">
                <a:latin typeface="Verdana"/>
                <a:cs typeface="Verdana"/>
              </a:rPr>
              <a:t>Write</a:t>
            </a:r>
            <a:r>
              <a:rPr sz="1500" spc="-120" dirty="0">
                <a:latin typeface="Verdana"/>
                <a:cs typeface="Verdana"/>
              </a:rPr>
              <a:t> </a:t>
            </a:r>
            <a:r>
              <a:rPr sz="1500" spc="-50" dirty="0">
                <a:latin typeface="Verdana"/>
                <a:cs typeface="Verdana"/>
              </a:rPr>
              <a:t>a</a:t>
            </a:r>
            <a:r>
              <a:rPr sz="1500" spc="-110" dirty="0">
                <a:latin typeface="Verdana"/>
                <a:cs typeface="Verdana"/>
              </a:rPr>
              <a:t> </a:t>
            </a:r>
            <a:r>
              <a:rPr sz="1500" spc="-10" dirty="0">
                <a:latin typeface="Verdana"/>
                <a:cs typeface="Verdana"/>
              </a:rPr>
              <a:t>note</a:t>
            </a:r>
            <a:r>
              <a:rPr sz="1500" spc="-114" dirty="0">
                <a:latin typeface="Verdana"/>
                <a:cs typeface="Verdana"/>
              </a:rPr>
              <a:t> </a:t>
            </a:r>
            <a:r>
              <a:rPr sz="1500" spc="-20" dirty="0">
                <a:latin typeface="Verdana"/>
                <a:cs typeface="Verdana"/>
              </a:rPr>
              <a:t>here</a:t>
            </a:r>
            <a:endParaRPr sz="1500">
              <a:latin typeface="Verdana"/>
              <a:cs typeface="Verdana"/>
            </a:endParaRPr>
          </a:p>
        </p:txBody>
      </p:sp>
      <p:sp>
        <p:nvSpPr>
          <p:cNvPr id="9" name="object 9"/>
          <p:cNvSpPr/>
          <p:nvPr/>
        </p:nvSpPr>
        <p:spPr>
          <a:xfrm>
            <a:off x="5825503" y="3828011"/>
            <a:ext cx="2110105" cy="2110105"/>
          </a:xfrm>
          <a:custGeom>
            <a:avLst/>
            <a:gdLst/>
            <a:ahLst/>
            <a:cxnLst/>
            <a:rect l="l" t="t" r="r" b="b"/>
            <a:pathLst>
              <a:path w="2110104" h="2110104">
                <a:moveTo>
                  <a:pt x="1054780" y="2109562"/>
                </a:moveTo>
                <a:lnTo>
                  <a:pt x="1006498" y="2108477"/>
                </a:lnTo>
                <a:lnTo>
                  <a:pt x="958774" y="2105252"/>
                </a:lnTo>
                <a:lnTo>
                  <a:pt x="911653" y="2099933"/>
                </a:lnTo>
                <a:lnTo>
                  <a:pt x="865182" y="2092568"/>
                </a:lnTo>
                <a:lnTo>
                  <a:pt x="819408" y="2083203"/>
                </a:lnTo>
                <a:lnTo>
                  <a:pt x="774378" y="2071885"/>
                </a:lnTo>
                <a:lnTo>
                  <a:pt x="730137" y="2058659"/>
                </a:lnTo>
                <a:lnTo>
                  <a:pt x="686733" y="2043573"/>
                </a:lnTo>
                <a:lnTo>
                  <a:pt x="644212" y="2026672"/>
                </a:lnTo>
                <a:lnTo>
                  <a:pt x="602620" y="2008005"/>
                </a:lnTo>
                <a:lnTo>
                  <a:pt x="562005" y="1987616"/>
                </a:lnTo>
                <a:lnTo>
                  <a:pt x="522412" y="1965554"/>
                </a:lnTo>
                <a:lnTo>
                  <a:pt x="483888" y="1941863"/>
                </a:lnTo>
                <a:lnTo>
                  <a:pt x="446480" y="1916592"/>
                </a:lnTo>
                <a:lnTo>
                  <a:pt x="410235" y="1889785"/>
                </a:lnTo>
                <a:lnTo>
                  <a:pt x="375198" y="1861491"/>
                </a:lnTo>
                <a:lnTo>
                  <a:pt x="341417" y="1831755"/>
                </a:lnTo>
                <a:lnTo>
                  <a:pt x="308937" y="1800624"/>
                </a:lnTo>
                <a:lnTo>
                  <a:pt x="277806" y="1768144"/>
                </a:lnTo>
                <a:lnTo>
                  <a:pt x="248070" y="1734363"/>
                </a:lnTo>
                <a:lnTo>
                  <a:pt x="219776" y="1699326"/>
                </a:lnTo>
                <a:lnTo>
                  <a:pt x="192970" y="1663081"/>
                </a:lnTo>
                <a:lnTo>
                  <a:pt x="167698" y="1625673"/>
                </a:lnTo>
                <a:lnTo>
                  <a:pt x="144008" y="1587149"/>
                </a:lnTo>
                <a:lnTo>
                  <a:pt x="121945" y="1547556"/>
                </a:lnTo>
                <a:lnTo>
                  <a:pt x="101556" y="1506941"/>
                </a:lnTo>
                <a:lnTo>
                  <a:pt x="82889" y="1465349"/>
                </a:lnTo>
                <a:lnTo>
                  <a:pt x="65989" y="1422828"/>
                </a:lnTo>
                <a:lnTo>
                  <a:pt x="50902" y="1379424"/>
                </a:lnTo>
                <a:lnTo>
                  <a:pt x="37677" y="1335183"/>
                </a:lnTo>
                <a:lnTo>
                  <a:pt x="26358" y="1290153"/>
                </a:lnTo>
                <a:lnTo>
                  <a:pt x="16993" y="1244379"/>
                </a:lnTo>
                <a:lnTo>
                  <a:pt x="9628" y="1197908"/>
                </a:lnTo>
                <a:lnTo>
                  <a:pt x="4309" y="1150787"/>
                </a:lnTo>
                <a:lnTo>
                  <a:pt x="1084" y="1103063"/>
                </a:lnTo>
                <a:lnTo>
                  <a:pt x="0" y="1054808"/>
                </a:lnTo>
                <a:lnTo>
                  <a:pt x="1084" y="1006499"/>
                </a:lnTo>
                <a:lnTo>
                  <a:pt x="4309" y="958774"/>
                </a:lnTo>
                <a:lnTo>
                  <a:pt x="9628" y="911653"/>
                </a:lnTo>
                <a:lnTo>
                  <a:pt x="16993" y="865182"/>
                </a:lnTo>
                <a:lnTo>
                  <a:pt x="26358" y="819408"/>
                </a:lnTo>
                <a:lnTo>
                  <a:pt x="37677" y="774378"/>
                </a:lnTo>
                <a:lnTo>
                  <a:pt x="50902" y="730137"/>
                </a:lnTo>
                <a:lnTo>
                  <a:pt x="65989" y="686733"/>
                </a:lnTo>
                <a:lnTo>
                  <a:pt x="82889" y="644212"/>
                </a:lnTo>
                <a:lnTo>
                  <a:pt x="101556" y="602620"/>
                </a:lnTo>
                <a:lnTo>
                  <a:pt x="121945" y="562005"/>
                </a:lnTo>
                <a:lnTo>
                  <a:pt x="144008" y="522412"/>
                </a:lnTo>
                <a:lnTo>
                  <a:pt x="167698" y="483888"/>
                </a:lnTo>
                <a:lnTo>
                  <a:pt x="192970" y="446481"/>
                </a:lnTo>
                <a:lnTo>
                  <a:pt x="219776" y="410235"/>
                </a:lnTo>
                <a:lnTo>
                  <a:pt x="248070" y="375198"/>
                </a:lnTo>
                <a:lnTo>
                  <a:pt x="277806" y="341417"/>
                </a:lnTo>
                <a:lnTo>
                  <a:pt x="308937" y="308937"/>
                </a:lnTo>
                <a:lnTo>
                  <a:pt x="341417" y="277806"/>
                </a:lnTo>
                <a:lnTo>
                  <a:pt x="375198" y="248070"/>
                </a:lnTo>
                <a:lnTo>
                  <a:pt x="410235" y="219776"/>
                </a:lnTo>
                <a:lnTo>
                  <a:pt x="446480" y="192970"/>
                </a:lnTo>
                <a:lnTo>
                  <a:pt x="483888" y="167698"/>
                </a:lnTo>
                <a:lnTo>
                  <a:pt x="522412" y="144007"/>
                </a:lnTo>
                <a:lnTo>
                  <a:pt x="562005" y="121945"/>
                </a:lnTo>
                <a:lnTo>
                  <a:pt x="602620" y="101556"/>
                </a:lnTo>
                <a:lnTo>
                  <a:pt x="644212" y="82889"/>
                </a:lnTo>
                <a:lnTo>
                  <a:pt x="686733" y="65989"/>
                </a:lnTo>
                <a:lnTo>
                  <a:pt x="730137" y="50902"/>
                </a:lnTo>
                <a:lnTo>
                  <a:pt x="774378" y="37677"/>
                </a:lnTo>
                <a:lnTo>
                  <a:pt x="819408" y="26358"/>
                </a:lnTo>
                <a:lnTo>
                  <a:pt x="865182" y="16993"/>
                </a:lnTo>
                <a:lnTo>
                  <a:pt x="911653" y="9628"/>
                </a:lnTo>
                <a:lnTo>
                  <a:pt x="958774" y="4309"/>
                </a:lnTo>
                <a:lnTo>
                  <a:pt x="1006498" y="1084"/>
                </a:lnTo>
                <a:lnTo>
                  <a:pt x="1054753" y="0"/>
                </a:lnTo>
                <a:lnTo>
                  <a:pt x="1103062" y="1084"/>
                </a:lnTo>
                <a:lnTo>
                  <a:pt x="1150787" y="4309"/>
                </a:lnTo>
                <a:lnTo>
                  <a:pt x="1197908" y="9628"/>
                </a:lnTo>
                <a:lnTo>
                  <a:pt x="1244379" y="16993"/>
                </a:lnTo>
                <a:lnTo>
                  <a:pt x="1290152" y="26358"/>
                </a:lnTo>
                <a:lnTo>
                  <a:pt x="1335183" y="37677"/>
                </a:lnTo>
                <a:lnTo>
                  <a:pt x="1379424" y="50902"/>
                </a:lnTo>
                <a:lnTo>
                  <a:pt x="1422828" y="65989"/>
                </a:lnTo>
                <a:lnTo>
                  <a:pt x="1465349" y="82889"/>
                </a:lnTo>
                <a:lnTo>
                  <a:pt x="1506941" y="101556"/>
                </a:lnTo>
                <a:lnTo>
                  <a:pt x="1547556" y="121945"/>
                </a:lnTo>
                <a:lnTo>
                  <a:pt x="1587149" y="144007"/>
                </a:lnTo>
                <a:lnTo>
                  <a:pt x="1625673" y="167698"/>
                </a:lnTo>
                <a:lnTo>
                  <a:pt x="1663080" y="192970"/>
                </a:lnTo>
                <a:lnTo>
                  <a:pt x="1699326" y="219776"/>
                </a:lnTo>
                <a:lnTo>
                  <a:pt x="1734363" y="248070"/>
                </a:lnTo>
                <a:lnTo>
                  <a:pt x="1768144" y="277806"/>
                </a:lnTo>
                <a:lnTo>
                  <a:pt x="1800624" y="308937"/>
                </a:lnTo>
                <a:lnTo>
                  <a:pt x="1831755" y="341417"/>
                </a:lnTo>
                <a:lnTo>
                  <a:pt x="1861491" y="375198"/>
                </a:lnTo>
                <a:lnTo>
                  <a:pt x="1889785" y="410235"/>
                </a:lnTo>
                <a:lnTo>
                  <a:pt x="1916592" y="446481"/>
                </a:lnTo>
                <a:lnTo>
                  <a:pt x="1941863" y="483888"/>
                </a:lnTo>
                <a:lnTo>
                  <a:pt x="1965554" y="522412"/>
                </a:lnTo>
                <a:lnTo>
                  <a:pt x="1987616" y="562005"/>
                </a:lnTo>
                <a:lnTo>
                  <a:pt x="2008005" y="602620"/>
                </a:lnTo>
                <a:lnTo>
                  <a:pt x="2026672" y="644212"/>
                </a:lnTo>
                <a:lnTo>
                  <a:pt x="2043573" y="686733"/>
                </a:lnTo>
                <a:lnTo>
                  <a:pt x="2058659" y="730137"/>
                </a:lnTo>
                <a:lnTo>
                  <a:pt x="2071885" y="774378"/>
                </a:lnTo>
                <a:lnTo>
                  <a:pt x="2083203" y="819408"/>
                </a:lnTo>
                <a:lnTo>
                  <a:pt x="2092568" y="865182"/>
                </a:lnTo>
                <a:lnTo>
                  <a:pt x="2099934" y="911653"/>
                </a:lnTo>
                <a:lnTo>
                  <a:pt x="2105252" y="958774"/>
                </a:lnTo>
                <a:lnTo>
                  <a:pt x="2108477" y="1006499"/>
                </a:lnTo>
                <a:lnTo>
                  <a:pt x="2109562" y="1054753"/>
                </a:lnTo>
                <a:lnTo>
                  <a:pt x="2108477" y="1103063"/>
                </a:lnTo>
                <a:lnTo>
                  <a:pt x="2105252" y="1150787"/>
                </a:lnTo>
                <a:lnTo>
                  <a:pt x="2099934" y="1197908"/>
                </a:lnTo>
                <a:lnTo>
                  <a:pt x="2092568" y="1244379"/>
                </a:lnTo>
                <a:lnTo>
                  <a:pt x="2083203" y="1290153"/>
                </a:lnTo>
                <a:lnTo>
                  <a:pt x="2071885" y="1335183"/>
                </a:lnTo>
                <a:lnTo>
                  <a:pt x="2058659" y="1379424"/>
                </a:lnTo>
                <a:lnTo>
                  <a:pt x="2043573" y="1422828"/>
                </a:lnTo>
                <a:lnTo>
                  <a:pt x="2026672" y="1465349"/>
                </a:lnTo>
                <a:lnTo>
                  <a:pt x="2008005" y="1506941"/>
                </a:lnTo>
                <a:lnTo>
                  <a:pt x="1987616" y="1547556"/>
                </a:lnTo>
                <a:lnTo>
                  <a:pt x="1965554" y="1587149"/>
                </a:lnTo>
                <a:lnTo>
                  <a:pt x="1941863" y="1625673"/>
                </a:lnTo>
                <a:lnTo>
                  <a:pt x="1916592" y="1663081"/>
                </a:lnTo>
                <a:lnTo>
                  <a:pt x="1889785" y="1699326"/>
                </a:lnTo>
                <a:lnTo>
                  <a:pt x="1861491" y="1734363"/>
                </a:lnTo>
                <a:lnTo>
                  <a:pt x="1831755" y="1768144"/>
                </a:lnTo>
                <a:lnTo>
                  <a:pt x="1800624" y="1800624"/>
                </a:lnTo>
                <a:lnTo>
                  <a:pt x="1768144" y="1831755"/>
                </a:lnTo>
                <a:lnTo>
                  <a:pt x="1734363" y="1861491"/>
                </a:lnTo>
                <a:lnTo>
                  <a:pt x="1699326" y="1889785"/>
                </a:lnTo>
                <a:lnTo>
                  <a:pt x="1663080" y="1916592"/>
                </a:lnTo>
                <a:lnTo>
                  <a:pt x="1625673" y="1941863"/>
                </a:lnTo>
                <a:lnTo>
                  <a:pt x="1587149" y="1965554"/>
                </a:lnTo>
                <a:lnTo>
                  <a:pt x="1547556" y="1987616"/>
                </a:lnTo>
                <a:lnTo>
                  <a:pt x="1506941" y="2008005"/>
                </a:lnTo>
                <a:lnTo>
                  <a:pt x="1465349" y="2026672"/>
                </a:lnTo>
                <a:lnTo>
                  <a:pt x="1422828" y="2043573"/>
                </a:lnTo>
                <a:lnTo>
                  <a:pt x="1379424" y="2058659"/>
                </a:lnTo>
                <a:lnTo>
                  <a:pt x="1335183" y="2071885"/>
                </a:lnTo>
                <a:lnTo>
                  <a:pt x="1290152" y="2083203"/>
                </a:lnTo>
                <a:lnTo>
                  <a:pt x="1244379" y="2092568"/>
                </a:lnTo>
                <a:lnTo>
                  <a:pt x="1197908" y="2099933"/>
                </a:lnTo>
                <a:lnTo>
                  <a:pt x="1150787" y="2105252"/>
                </a:lnTo>
                <a:lnTo>
                  <a:pt x="1103062" y="2108477"/>
                </a:lnTo>
                <a:lnTo>
                  <a:pt x="1054780" y="2109562"/>
                </a:lnTo>
                <a:close/>
              </a:path>
            </a:pathLst>
          </a:custGeom>
          <a:solidFill>
            <a:srgbClr val="FF8E4E"/>
          </a:solidFill>
        </p:spPr>
        <p:txBody>
          <a:bodyPr wrap="square" lIns="0" tIns="0" rIns="0" bIns="0" rtlCol="0"/>
          <a:lstStyle/>
          <a:p>
            <a:endParaRPr/>
          </a:p>
        </p:txBody>
      </p:sp>
      <p:sp>
        <p:nvSpPr>
          <p:cNvPr id="10" name="object 10"/>
          <p:cNvSpPr txBox="1"/>
          <p:nvPr/>
        </p:nvSpPr>
        <p:spPr>
          <a:xfrm>
            <a:off x="6421360" y="4577311"/>
            <a:ext cx="917575" cy="558800"/>
          </a:xfrm>
          <a:prstGeom prst="rect">
            <a:avLst/>
          </a:prstGeom>
        </p:spPr>
        <p:txBody>
          <a:bodyPr vert="horz" wrap="square" lIns="0" tIns="12700" rIns="0" bIns="0" rtlCol="0">
            <a:spAutoFit/>
          </a:bodyPr>
          <a:lstStyle/>
          <a:p>
            <a:pPr marL="12700" marR="5080" indent="111760">
              <a:lnSpc>
                <a:spcPct val="116700"/>
              </a:lnSpc>
              <a:spcBef>
                <a:spcPts val="100"/>
              </a:spcBef>
            </a:pPr>
            <a:r>
              <a:rPr sz="1500" spc="-10" dirty="0">
                <a:latin typeface="Verdana"/>
                <a:cs typeface="Verdana"/>
              </a:rPr>
              <a:t>Write</a:t>
            </a:r>
            <a:r>
              <a:rPr sz="1500" spc="-120" dirty="0">
                <a:latin typeface="Verdana"/>
                <a:cs typeface="Verdana"/>
              </a:rPr>
              <a:t> </a:t>
            </a:r>
            <a:r>
              <a:rPr sz="1500" spc="-50" dirty="0">
                <a:latin typeface="Verdana"/>
                <a:cs typeface="Verdana"/>
              </a:rPr>
              <a:t>a </a:t>
            </a:r>
            <a:r>
              <a:rPr sz="1500" spc="-10" dirty="0">
                <a:latin typeface="Verdana"/>
                <a:cs typeface="Verdana"/>
              </a:rPr>
              <a:t>note</a:t>
            </a:r>
            <a:r>
              <a:rPr sz="1500" spc="-120" dirty="0">
                <a:latin typeface="Verdana"/>
                <a:cs typeface="Verdana"/>
              </a:rPr>
              <a:t> </a:t>
            </a:r>
            <a:r>
              <a:rPr sz="1500" spc="-35" dirty="0">
                <a:latin typeface="Verdana"/>
                <a:cs typeface="Verdana"/>
              </a:rPr>
              <a:t>here</a:t>
            </a:r>
            <a:endParaRPr sz="1500">
              <a:latin typeface="Verdana"/>
              <a:cs typeface="Verdana"/>
            </a:endParaRPr>
          </a:p>
        </p:txBody>
      </p:sp>
      <p:grpSp>
        <p:nvGrpSpPr>
          <p:cNvPr id="11" name="object 11"/>
          <p:cNvGrpSpPr/>
          <p:nvPr/>
        </p:nvGrpSpPr>
        <p:grpSpPr>
          <a:xfrm>
            <a:off x="6459883" y="2376026"/>
            <a:ext cx="8700135" cy="6852284"/>
            <a:chOff x="6459883" y="2376026"/>
            <a:chExt cx="8700135" cy="6852284"/>
          </a:xfrm>
        </p:grpSpPr>
        <p:pic>
          <p:nvPicPr>
            <p:cNvPr id="12" name="object 12"/>
            <p:cNvPicPr/>
            <p:nvPr/>
          </p:nvPicPr>
          <p:blipFill>
            <a:blip r:embed="rId5" cstate="print"/>
            <a:stretch>
              <a:fillRect/>
            </a:stretch>
          </p:blipFill>
          <p:spPr>
            <a:xfrm>
              <a:off x="11348068" y="2376026"/>
              <a:ext cx="840801" cy="840798"/>
            </a:xfrm>
            <a:prstGeom prst="rect">
              <a:avLst/>
            </a:prstGeom>
          </p:spPr>
        </p:pic>
        <p:pic>
          <p:nvPicPr>
            <p:cNvPr id="13" name="object 13"/>
            <p:cNvPicPr/>
            <p:nvPr/>
          </p:nvPicPr>
          <p:blipFill>
            <a:blip r:embed="rId6" cstate="print"/>
            <a:stretch>
              <a:fillRect/>
            </a:stretch>
          </p:blipFill>
          <p:spPr>
            <a:xfrm>
              <a:off x="6459883" y="3407614"/>
              <a:ext cx="840801" cy="840798"/>
            </a:xfrm>
            <a:prstGeom prst="rect">
              <a:avLst/>
            </a:prstGeom>
          </p:spPr>
        </p:pic>
        <p:sp>
          <p:nvSpPr>
            <p:cNvPr id="14" name="object 14"/>
            <p:cNvSpPr/>
            <p:nvPr/>
          </p:nvSpPr>
          <p:spPr>
            <a:xfrm>
              <a:off x="13366309" y="7434939"/>
              <a:ext cx="1793239" cy="1793239"/>
            </a:xfrm>
            <a:custGeom>
              <a:avLst/>
              <a:gdLst/>
              <a:ahLst/>
              <a:cxnLst/>
              <a:rect l="l" t="t" r="r" b="b"/>
              <a:pathLst>
                <a:path w="1793240" h="1793240">
                  <a:moveTo>
                    <a:pt x="896554" y="1793084"/>
                  </a:moveTo>
                  <a:lnTo>
                    <a:pt x="848927" y="1791841"/>
                  </a:lnTo>
                  <a:lnTo>
                    <a:pt x="801960" y="1788154"/>
                  </a:lnTo>
                  <a:lnTo>
                    <a:pt x="755702" y="1782085"/>
                  </a:lnTo>
                  <a:lnTo>
                    <a:pt x="710215" y="1773696"/>
                  </a:lnTo>
                  <a:lnTo>
                    <a:pt x="665562" y="1763048"/>
                  </a:lnTo>
                  <a:lnTo>
                    <a:pt x="621804" y="1750204"/>
                  </a:lnTo>
                  <a:lnTo>
                    <a:pt x="579002" y="1735226"/>
                  </a:lnTo>
                  <a:lnTo>
                    <a:pt x="537220" y="1718176"/>
                  </a:lnTo>
                  <a:lnTo>
                    <a:pt x="496519" y="1699115"/>
                  </a:lnTo>
                  <a:lnTo>
                    <a:pt x="456961" y="1678105"/>
                  </a:lnTo>
                  <a:lnTo>
                    <a:pt x="418608" y="1655209"/>
                  </a:lnTo>
                  <a:lnTo>
                    <a:pt x="381521" y="1630488"/>
                  </a:lnTo>
                  <a:lnTo>
                    <a:pt x="345764" y="1604005"/>
                  </a:lnTo>
                  <a:lnTo>
                    <a:pt x="311397" y="1575822"/>
                  </a:lnTo>
                  <a:lnTo>
                    <a:pt x="278483" y="1545999"/>
                  </a:lnTo>
                  <a:lnTo>
                    <a:pt x="247084" y="1514600"/>
                  </a:lnTo>
                  <a:lnTo>
                    <a:pt x="217262" y="1481686"/>
                  </a:lnTo>
                  <a:lnTo>
                    <a:pt x="189078" y="1447319"/>
                  </a:lnTo>
                  <a:lnTo>
                    <a:pt x="162595" y="1411562"/>
                  </a:lnTo>
                  <a:lnTo>
                    <a:pt x="137874" y="1374476"/>
                  </a:lnTo>
                  <a:lnTo>
                    <a:pt x="114978" y="1336122"/>
                  </a:lnTo>
                  <a:lnTo>
                    <a:pt x="93969" y="1296564"/>
                  </a:lnTo>
                  <a:lnTo>
                    <a:pt x="74908" y="1255863"/>
                  </a:lnTo>
                  <a:lnTo>
                    <a:pt x="57857" y="1214081"/>
                  </a:lnTo>
                  <a:lnTo>
                    <a:pt x="42879" y="1171279"/>
                  </a:lnTo>
                  <a:lnTo>
                    <a:pt x="30035" y="1127521"/>
                  </a:lnTo>
                  <a:lnTo>
                    <a:pt x="19387" y="1082868"/>
                  </a:lnTo>
                  <a:lnTo>
                    <a:pt x="10998" y="1037381"/>
                  </a:lnTo>
                  <a:lnTo>
                    <a:pt x="4929" y="991123"/>
                  </a:lnTo>
                  <a:lnTo>
                    <a:pt x="1242" y="944156"/>
                  </a:lnTo>
                  <a:lnTo>
                    <a:pt x="0" y="896542"/>
                  </a:lnTo>
                  <a:lnTo>
                    <a:pt x="1242" y="848927"/>
                  </a:lnTo>
                  <a:lnTo>
                    <a:pt x="4929" y="801960"/>
                  </a:lnTo>
                  <a:lnTo>
                    <a:pt x="10998" y="755702"/>
                  </a:lnTo>
                  <a:lnTo>
                    <a:pt x="19387" y="710215"/>
                  </a:lnTo>
                  <a:lnTo>
                    <a:pt x="30035" y="665562"/>
                  </a:lnTo>
                  <a:lnTo>
                    <a:pt x="42879" y="621804"/>
                  </a:lnTo>
                  <a:lnTo>
                    <a:pt x="57857" y="579002"/>
                  </a:lnTo>
                  <a:lnTo>
                    <a:pt x="74908" y="537220"/>
                  </a:lnTo>
                  <a:lnTo>
                    <a:pt x="93969" y="496519"/>
                  </a:lnTo>
                  <a:lnTo>
                    <a:pt x="114978" y="456961"/>
                  </a:lnTo>
                  <a:lnTo>
                    <a:pt x="137874" y="418608"/>
                  </a:lnTo>
                  <a:lnTo>
                    <a:pt x="162595" y="381521"/>
                  </a:lnTo>
                  <a:lnTo>
                    <a:pt x="189078" y="345764"/>
                  </a:lnTo>
                  <a:lnTo>
                    <a:pt x="217262" y="311397"/>
                  </a:lnTo>
                  <a:lnTo>
                    <a:pt x="247084" y="278483"/>
                  </a:lnTo>
                  <a:lnTo>
                    <a:pt x="278483" y="247084"/>
                  </a:lnTo>
                  <a:lnTo>
                    <a:pt x="311397" y="217262"/>
                  </a:lnTo>
                  <a:lnTo>
                    <a:pt x="345764" y="189078"/>
                  </a:lnTo>
                  <a:lnTo>
                    <a:pt x="381521" y="162595"/>
                  </a:lnTo>
                  <a:lnTo>
                    <a:pt x="418608" y="137874"/>
                  </a:lnTo>
                  <a:lnTo>
                    <a:pt x="456961" y="114978"/>
                  </a:lnTo>
                  <a:lnTo>
                    <a:pt x="496519" y="93969"/>
                  </a:lnTo>
                  <a:lnTo>
                    <a:pt x="537220" y="74908"/>
                  </a:lnTo>
                  <a:lnTo>
                    <a:pt x="579002" y="57857"/>
                  </a:lnTo>
                  <a:lnTo>
                    <a:pt x="621804" y="42879"/>
                  </a:lnTo>
                  <a:lnTo>
                    <a:pt x="665562" y="30035"/>
                  </a:lnTo>
                  <a:lnTo>
                    <a:pt x="710215" y="19387"/>
                  </a:lnTo>
                  <a:lnTo>
                    <a:pt x="755702" y="10998"/>
                  </a:lnTo>
                  <a:lnTo>
                    <a:pt x="801960" y="4929"/>
                  </a:lnTo>
                  <a:lnTo>
                    <a:pt x="848927" y="1242"/>
                  </a:lnTo>
                  <a:lnTo>
                    <a:pt x="896542" y="0"/>
                  </a:lnTo>
                  <a:lnTo>
                    <a:pt x="944156" y="1242"/>
                  </a:lnTo>
                  <a:lnTo>
                    <a:pt x="991123" y="4929"/>
                  </a:lnTo>
                  <a:lnTo>
                    <a:pt x="1037381" y="10998"/>
                  </a:lnTo>
                  <a:lnTo>
                    <a:pt x="1082868" y="19387"/>
                  </a:lnTo>
                  <a:lnTo>
                    <a:pt x="1127521" y="30035"/>
                  </a:lnTo>
                  <a:lnTo>
                    <a:pt x="1171279" y="42879"/>
                  </a:lnTo>
                  <a:lnTo>
                    <a:pt x="1214081" y="57857"/>
                  </a:lnTo>
                  <a:lnTo>
                    <a:pt x="1255863" y="74908"/>
                  </a:lnTo>
                  <a:lnTo>
                    <a:pt x="1296564" y="93969"/>
                  </a:lnTo>
                  <a:lnTo>
                    <a:pt x="1336122" y="114978"/>
                  </a:lnTo>
                  <a:lnTo>
                    <a:pt x="1374475" y="137874"/>
                  </a:lnTo>
                  <a:lnTo>
                    <a:pt x="1411562" y="162595"/>
                  </a:lnTo>
                  <a:lnTo>
                    <a:pt x="1447319" y="189078"/>
                  </a:lnTo>
                  <a:lnTo>
                    <a:pt x="1481686" y="217262"/>
                  </a:lnTo>
                  <a:lnTo>
                    <a:pt x="1514600" y="247084"/>
                  </a:lnTo>
                  <a:lnTo>
                    <a:pt x="1545999" y="278483"/>
                  </a:lnTo>
                  <a:lnTo>
                    <a:pt x="1575821" y="311397"/>
                  </a:lnTo>
                  <a:lnTo>
                    <a:pt x="1604005" y="345764"/>
                  </a:lnTo>
                  <a:lnTo>
                    <a:pt x="1630488" y="381521"/>
                  </a:lnTo>
                  <a:lnTo>
                    <a:pt x="1655209" y="418608"/>
                  </a:lnTo>
                  <a:lnTo>
                    <a:pt x="1678105" y="456961"/>
                  </a:lnTo>
                  <a:lnTo>
                    <a:pt x="1699114" y="496519"/>
                  </a:lnTo>
                  <a:lnTo>
                    <a:pt x="1718175" y="537220"/>
                  </a:lnTo>
                  <a:lnTo>
                    <a:pt x="1735226" y="579002"/>
                  </a:lnTo>
                  <a:lnTo>
                    <a:pt x="1750204" y="621804"/>
                  </a:lnTo>
                  <a:lnTo>
                    <a:pt x="1763048" y="665562"/>
                  </a:lnTo>
                  <a:lnTo>
                    <a:pt x="1773696" y="710215"/>
                  </a:lnTo>
                  <a:lnTo>
                    <a:pt x="1782085" y="755702"/>
                  </a:lnTo>
                  <a:lnTo>
                    <a:pt x="1788154" y="801960"/>
                  </a:lnTo>
                  <a:lnTo>
                    <a:pt x="1791841" y="848927"/>
                  </a:lnTo>
                  <a:lnTo>
                    <a:pt x="1793084" y="896542"/>
                  </a:lnTo>
                  <a:lnTo>
                    <a:pt x="1791841" y="944156"/>
                  </a:lnTo>
                  <a:lnTo>
                    <a:pt x="1788154" y="991123"/>
                  </a:lnTo>
                  <a:lnTo>
                    <a:pt x="1782085" y="1037381"/>
                  </a:lnTo>
                  <a:lnTo>
                    <a:pt x="1773696" y="1082868"/>
                  </a:lnTo>
                  <a:lnTo>
                    <a:pt x="1763048" y="1127521"/>
                  </a:lnTo>
                  <a:lnTo>
                    <a:pt x="1750204" y="1171279"/>
                  </a:lnTo>
                  <a:lnTo>
                    <a:pt x="1735226" y="1214081"/>
                  </a:lnTo>
                  <a:lnTo>
                    <a:pt x="1718175" y="1255863"/>
                  </a:lnTo>
                  <a:lnTo>
                    <a:pt x="1699114" y="1296564"/>
                  </a:lnTo>
                  <a:lnTo>
                    <a:pt x="1678105" y="1336122"/>
                  </a:lnTo>
                  <a:lnTo>
                    <a:pt x="1655209" y="1374476"/>
                  </a:lnTo>
                  <a:lnTo>
                    <a:pt x="1630488" y="1411562"/>
                  </a:lnTo>
                  <a:lnTo>
                    <a:pt x="1604005" y="1447319"/>
                  </a:lnTo>
                  <a:lnTo>
                    <a:pt x="1575821" y="1481686"/>
                  </a:lnTo>
                  <a:lnTo>
                    <a:pt x="1545999" y="1514600"/>
                  </a:lnTo>
                  <a:lnTo>
                    <a:pt x="1514600" y="1545999"/>
                  </a:lnTo>
                  <a:lnTo>
                    <a:pt x="1481686" y="1575822"/>
                  </a:lnTo>
                  <a:lnTo>
                    <a:pt x="1447319" y="1604005"/>
                  </a:lnTo>
                  <a:lnTo>
                    <a:pt x="1411562" y="1630488"/>
                  </a:lnTo>
                  <a:lnTo>
                    <a:pt x="1374475" y="1655209"/>
                  </a:lnTo>
                  <a:lnTo>
                    <a:pt x="1336122" y="1678105"/>
                  </a:lnTo>
                  <a:lnTo>
                    <a:pt x="1296564" y="1699115"/>
                  </a:lnTo>
                  <a:lnTo>
                    <a:pt x="1255863" y="1718176"/>
                  </a:lnTo>
                  <a:lnTo>
                    <a:pt x="1214081" y="1735226"/>
                  </a:lnTo>
                  <a:lnTo>
                    <a:pt x="1171279" y="1750204"/>
                  </a:lnTo>
                  <a:lnTo>
                    <a:pt x="1127521" y="1763048"/>
                  </a:lnTo>
                  <a:lnTo>
                    <a:pt x="1082868" y="1773696"/>
                  </a:lnTo>
                  <a:lnTo>
                    <a:pt x="1037381" y="1782085"/>
                  </a:lnTo>
                  <a:lnTo>
                    <a:pt x="991123" y="1788154"/>
                  </a:lnTo>
                  <a:lnTo>
                    <a:pt x="944156" y="1791841"/>
                  </a:lnTo>
                  <a:lnTo>
                    <a:pt x="896554" y="1793084"/>
                  </a:lnTo>
                  <a:close/>
                </a:path>
              </a:pathLst>
            </a:custGeom>
            <a:solidFill>
              <a:srgbClr val="FF8E4E"/>
            </a:solidFill>
          </p:spPr>
          <p:txBody>
            <a:bodyPr wrap="square" lIns="0" tIns="0" rIns="0" bIns="0" rtlCol="0"/>
            <a:lstStyle/>
            <a:p>
              <a:endParaRPr/>
            </a:p>
          </p:txBody>
        </p:sp>
      </p:grpSp>
      <p:sp>
        <p:nvSpPr>
          <p:cNvPr id="15" name="object 15"/>
          <p:cNvSpPr txBox="1"/>
          <p:nvPr/>
        </p:nvSpPr>
        <p:spPr>
          <a:xfrm>
            <a:off x="15466215" y="7434938"/>
            <a:ext cx="1793239" cy="1793239"/>
          </a:xfrm>
          <a:prstGeom prst="rect">
            <a:avLst/>
          </a:prstGeom>
          <a:solidFill>
            <a:srgbClr val="FF8E4E"/>
          </a:solidFill>
        </p:spPr>
        <p:txBody>
          <a:bodyPr vert="horz" wrap="square" lIns="0" tIns="0" rIns="0" bIns="0" rtlCol="0">
            <a:spAutoFit/>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marL="262890" marR="227965" indent="-27940" algn="just">
              <a:lnSpc>
                <a:spcPct val="114599"/>
              </a:lnSpc>
              <a:spcBef>
                <a:spcPts val="990"/>
              </a:spcBef>
            </a:pPr>
            <a:r>
              <a:rPr sz="1200" spc="10" dirty="0">
                <a:latin typeface="Verdana"/>
                <a:cs typeface="Verdana"/>
              </a:rPr>
              <a:t>Copy</a:t>
            </a:r>
            <a:r>
              <a:rPr sz="1200" spc="-90" dirty="0">
                <a:latin typeface="Verdana"/>
                <a:cs typeface="Verdana"/>
              </a:rPr>
              <a:t> </a:t>
            </a:r>
            <a:r>
              <a:rPr sz="1200" spc="-40" dirty="0">
                <a:latin typeface="Verdana"/>
                <a:cs typeface="Verdana"/>
              </a:rPr>
              <a:t>a</a:t>
            </a:r>
            <a:r>
              <a:rPr sz="1200" spc="-90" dirty="0">
                <a:latin typeface="Verdana"/>
                <a:cs typeface="Verdana"/>
              </a:rPr>
              <a:t> </a:t>
            </a:r>
            <a:r>
              <a:rPr sz="1200" spc="-35" dirty="0">
                <a:latin typeface="Verdana"/>
                <a:cs typeface="Verdana"/>
              </a:rPr>
              <a:t>note,</a:t>
            </a:r>
            <a:r>
              <a:rPr sz="1200" spc="-90" dirty="0">
                <a:latin typeface="Verdana"/>
                <a:cs typeface="Verdana"/>
              </a:rPr>
              <a:t> </a:t>
            </a:r>
            <a:r>
              <a:rPr sz="1200" spc="-25" dirty="0">
                <a:latin typeface="Verdana"/>
                <a:cs typeface="Verdana"/>
              </a:rPr>
              <a:t>drag</a:t>
            </a:r>
            <a:r>
              <a:rPr sz="1200" dirty="0">
                <a:latin typeface="Verdana"/>
                <a:cs typeface="Verdana"/>
              </a:rPr>
              <a:t> </a:t>
            </a:r>
            <a:r>
              <a:rPr sz="1200" spc="-5" dirty="0">
                <a:latin typeface="Verdana"/>
                <a:cs typeface="Verdana"/>
              </a:rPr>
              <a:t>to</a:t>
            </a:r>
            <a:r>
              <a:rPr sz="1200" spc="-90" dirty="0">
                <a:latin typeface="Verdana"/>
                <a:cs typeface="Verdana"/>
              </a:rPr>
              <a:t> </a:t>
            </a:r>
            <a:r>
              <a:rPr sz="1200" spc="-30" dirty="0">
                <a:latin typeface="Verdana"/>
                <a:cs typeface="Verdana"/>
              </a:rPr>
              <a:t>the</a:t>
            </a:r>
            <a:r>
              <a:rPr sz="1200" spc="-90" dirty="0">
                <a:latin typeface="Verdana"/>
                <a:cs typeface="Verdana"/>
              </a:rPr>
              <a:t> </a:t>
            </a:r>
            <a:r>
              <a:rPr sz="1200" spc="-30" dirty="0">
                <a:latin typeface="Verdana"/>
                <a:cs typeface="Verdana"/>
              </a:rPr>
              <a:t>board,</a:t>
            </a:r>
            <a:r>
              <a:rPr sz="1200" spc="-90" dirty="0">
                <a:latin typeface="Verdana"/>
                <a:cs typeface="Verdana"/>
              </a:rPr>
              <a:t> </a:t>
            </a:r>
            <a:r>
              <a:rPr sz="1200" spc="-35" dirty="0">
                <a:latin typeface="Verdana"/>
                <a:cs typeface="Verdana"/>
              </a:rPr>
              <a:t>and</a:t>
            </a:r>
            <a:r>
              <a:rPr sz="1200" dirty="0">
                <a:latin typeface="Verdana"/>
                <a:cs typeface="Verdana"/>
              </a:rPr>
              <a:t> </a:t>
            </a:r>
            <a:r>
              <a:rPr sz="1200" spc="-30" dirty="0">
                <a:latin typeface="Verdana"/>
                <a:cs typeface="Verdana"/>
              </a:rPr>
              <a:t>write</a:t>
            </a:r>
            <a:r>
              <a:rPr sz="1200" spc="-90" dirty="0">
                <a:latin typeface="Verdana"/>
                <a:cs typeface="Verdana"/>
              </a:rPr>
              <a:t> </a:t>
            </a:r>
            <a:r>
              <a:rPr sz="1200" spc="-45" dirty="0">
                <a:latin typeface="Verdana"/>
                <a:cs typeface="Verdana"/>
              </a:rPr>
              <a:t>your</a:t>
            </a:r>
            <a:r>
              <a:rPr sz="1200" spc="-90" dirty="0">
                <a:latin typeface="Verdana"/>
                <a:cs typeface="Verdana"/>
              </a:rPr>
              <a:t> </a:t>
            </a:r>
            <a:r>
              <a:rPr sz="1200" spc="-30" dirty="0">
                <a:latin typeface="Verdana"/>
                <a:cs typeface="Verdana"/>
              </a:rPr>
              <a:t>ideas.</a:t>
            </a:r>
            <a:endParaRPr sz="1200">
              <a:latin typeface="Verdana"/>
              <a:cs typeface="Verdana"/>
            </a:endParaRPr>
          </a:p>
        </p:txBody>
      </p:sp>
      <p:sp>
        <p:nvSpPr>
          <p:cNvPr id="16" name="object 16"/>
          <p:cNvSpPr txBox="1"/>
          <p:nvPr/>
        </p:nvSpPr>
        <p:spPr>
          <a:xfrm>
            <a:off x="13779109" y="7776568"/>
            <a:ext cx="967740" cy="1073150"/>
          </a:xfrm>
          <a:prstGeom prst="rect">
            <a:avLst/>
          </a:prstGeom>
        </p:spPr>
        <p:txBody>
          <a:bodyPr vert="horz" wrap="square" lIns="0" tIns="12700" rIns="0" bIns="0" rtlCol="0">
            <a:spAutoFit/>
          </a:bodyPr>
          <a:lstStyle/>
          <a:p>
            <a:pPr marL="12065" marR="5080" algn="ctr">
              <a:lnSpc>
                <a:spcPct val="114599"/>
              </a:lnSpc>
              <a:spcBef>
                <a:spcPts val="100"/>
              </a:spcBef>
            </a:pPr>
            <a:r>
              <a:rPr sz="1200" dirty="0">
                <a:latin typeface="Verdana"/>
                <a:cs typeface="Verdana"/>
              </a:rPr>
              <a:t>Copy</a:t>
            </a:r>
            <a:r>
              <a:rPr sz="1200" spc="-65" dirty="0">
                <a:latin typeface="Verdana"/>
                <a:cs typeface="Verdana"/>
              </a:rPr>
              <a:t> </a:t>
            </a:r>
            <a:r>
              <a:rPr sz="1200" spc="-45" dirty="0">
                <a:latin typeface="Verdana"/>
                <a:cs typeface="Verdana"/>
              </a:rPr>
              <a:t>a</a:t>
            </a:r>
            <a:r>
              <a:rPr sz="1200" spc="-65" dirty="0">
                <a:latin typeface="Verdana"/>
                <a:cs typeface="Verdana"/>
              </a:rPr>
              <a:t> </a:t>
            </a:r>
            <a:r>
              <a:rPr sz="1200" spc="-35" dirty="0">
                <a:latin typeface="Verdana"/>
                <a:cs typeface="Verdana"/>
              </a:rPr>
              <a:t>note, </a:t>
            </a:r>
            <a:r>
              <a:rPr sz="1200" spc="-30" dirty="0">
                <a:latin typeface="Verdana"/>
                <a:cs typeface="Verdana"/>
              </a:rPr>
              <a:t>drag</a:t>
            </a:r>
            <a:r>
              <a:rPr sz="1200" spc="-85" dirty="0">
                <a:latin typeface="Verdana"/>
                <a:cs typeface="Verdana"/>
              </a:rPr>
              <a:t> </a:t>
            </a:r>
            <a:r>
              <a:rPr sz="1200" dirty="0">
                <a:latin typeface="Verdana"/>
                <a:cs typeface="Verdana"/>
              </a:rPr>
              <a:t>to</a:t>
            </a:r>
            <a:r>
              <a:rPr sz="1200" spc="-80" dirty="0">
                <a:latin typeface="Verdana"/>
                <a:cs typeface="Verdana"/>
              </a:rPr>
              <a:t> </a:t>
            </a:r>
            <a:r>
              <a:rPr sz="1200" spc="-25" dirty="0">
                <a:latin typeface="Verdana"/>
                <a:cs typeface="Verdana"/>
              </a:rPr>
              <a:t>the </a:t>
            </a:r>
            <a:r>
              <a:rPr sz="1200" spc="-35" dirty="0">
                <a:latin typeface="Verdana"/>
                <a:cs typeface="Verdana"/>
              </a:rPr>
              <a:t>board,</a:t>
            </a:r>
            <a:r>
              <a:rPr sz="1200" spc="-55" dirty="0">
                <a:latin typeface="Verdana"/>
                <a:cs typeface="Verdana"/>
              </a:rPr>
              <a:t> </a:t>
            </a:r>
            <a:r>
              <a:rPr sz="1200" spc="-25" dirty="0">
                <a:latin typeface="Verdana"/>
                <a:cs typeface="Verdana"/>
              </a:rPr>
              <a:t>and </a:t>
            </a:r>
            <a:r>
              <a:rPr sz="1200" spc="-35" dirty="0">
                <a:latin typeface="Verdana"/>
                <a:cs typeface="Verdana"/>
              </a:rPr>
              <a:t>write</a:t>
            </a:r>
            <a:r>
              <a:rPr sz="1200" spc="-60" dirty="0">
                <a:latin typeface="Verdana"/>
                <a:cs typeface="Verdana"/>
              </a:rPr>
              <a:t> </a:t>
            </a:r>
            <a:r>
              <a:rPr sz="1200" spc="-20" dirty="0">
                <a:latin typeface="Verdana"/>
                <a:cs typeface="Verdana"/>
              </a:rPr>
              <a:t>your </a:t>
            </a:r>
            <a:r>
              <a:rPr sz="1200" spc="-10" dirty="0">
                <a:latin typeface="Verdana"/>
                <a:cs typeface="Verdana"/>
              </a:rPr>
              <a:t>ideas.</a:t>
            </a:r>
            <a:endParaRPr sz="1200">
              <a:latin typeface="Verdana"/>
              <a:cs typeface="Verdana"/>
            </a:endParaRPr>
          </a:p>
        </p:txBody>
      </p:sp>
      <p:sp>
        <p:nvSpPr>
          <p:cNvPr id="17" name="object 17"/>
          <p:cNvSpPr/>
          <p:nvPr/>
        </p:nvSpPr>
        <p:spPr>
          <a:xfrm>
            <a:off x="1028700" y="6884367"/>
            <a:ext cx="4943475" cy="2373630"/>
          </a:xfrm>
          <a:custGeom>
            <a:avLst/>
            <a:gdLst/>
            <a:ahLst/>
            <a:cxnLst/>
            <a:rect l="l" t="t" r="r" b="b"/>
            <a:pathLst>
              <a:path w="4943475" h="2373629">
                <a:moveTo>
                  <a:pt x="4661567" y="2373628"/>
                </a:moveTo>
                <a:lnTo>
                  <a:pt x="281880" y="2373628"/>
                </a:lnTo>
                <a:lnTo>
                  <a:pt x="240778" y="2370375"/>
                </a:lnTo>
                <a:lnTo>
                  <a:pt x="197320" y="2359908"/>
                </a:lnTo>
                <a:lnTo>
                  <a:pt x="156141" y="2342851"/>
                </a:lnTo>
                <a:lnTo>
                  <a:pt x="118010" y="2319523"/>
                </a:lnTo>
                <a:lnTo>
                  <a:pt x="83694" y="2290240"/>
                </a:lnTo>
                <a:lnTo>
                  <a:pt x="54411" y="2255924"/>
                </a:lnTo>
                <a:lnTo>
                  <a:pt x="31083" y="2217793"/>
                </a:lnTo>
                <a:lnTo>
                  <a:pt x="14026" y="2176614"/>
                </a:lnTo>
                <a:lnTo>
                  <a:pt x="3559" y="2133155"/>
                </a:lnTo>
                <a:lnTo>
                  <a:pt x="0" y="2088185"/>
                </a:lnTo>
                <a:lnTo>
                  <a:pt x="0" y="285749"/>
                </a:lnTo>
                <a:lnTo>
                  <a:pt x="3559" y="240779"/>
                </a:lnTo>
                <a:lnTo>
                  <a:pt x="14026" y="197320"/>
                </a:lnTo>
                <a:lnTo>
                  <a:pt x="31083" y="156141"/>
                </a:lnTo>
                <a:lnTo>
                  <a:pt x="54411" y="118010"/>
                </a:lnTo>
                <a:lnTo>
                  <a:pt x="83694" y="83694"/>
                </a:lnTo>
                <a:lnTo>
                  <a:pt x="118010" y="54412"/>
                </a:lnTo>
                <a:lnTo>
                  <a:pt x="156141" y="31083"/>
                </a:lnTo>
                <a:lnTo>
                  <a:pt x="197320" y="14026"/>
                </a:lnTo>
                <a:lnTo>
                  <a:pt x="240778" y="3559"/>
                </a:lnTo>
                <a:lnTo>
                  <a:pt x="285749" y="0"/>
                </a:lnTo>
                <a:lnTo>
                  <a:pt x="4657698" y="0"/>
                </a:lnTo>
                <a:lnTo>
                  <a:pt x="4702668" y="3559"/>
                </a:lnTo>
                <a:lnTo>
                  <a:pt x="4746127" y="14026"/>
                </a:lnTo>
                <a:lnTo>
                  <a:pt x="4787306" y="31083"/>
                </a:lnTo>
                <a:lnTo>
                  <a:pt x="4825437" y="54412"/>
                </a:lnTo>
                <a:lnTo>
                  <a:pt x="4859753" y="83694"/>
                </a:lnTo>
                <a:lnTo>
                  <a:pt x="4889035" y="118010"/>
                </a:lnTo>
                <a:lnTo>
                  <a:pt x="4912364" y="156141"/>
                </a:lnTo>
                <a:lnTo>
                  <a:pt x="4929420" y="197320"/>
                </a:lnTo>
                <a:lnTo>
                  <a:pt x="4939888" y="240779"/>
                </a:lnTo>
                <a:lnTo>
                  <a:pt x="4943447" y="285749"/>
                </a:lnTo>
                <a:lnTo>
                  <a:pt x="4943447" y="2088185"/>
                </a:lnTo>
                <a:lnTo>
                  <a:pt x="4939888" y="2133155"/>
                </a:lnTo>
                <a:lnTo>
                  <a:pt x="4929420" y="2176614"/>
                </a:lnTo>
                <a:lnTo>
                  <a:pt x="4912364" y="2217793"/>
                </a:lnTo>
                <a:lnTo>
                  <a:pt x="4889035" y="2255924"/>
                </a:lnTo>
                <a:lnTo>
                  <a:pt x="4859753" y="2290240"/>
                </a:lnTo>
                <a:lnTo>
                  <a:pt x="4825437" y="2319523"/>
                </a:lnTo>
                <a:lnTo>
                  <a:pt x="4787306" y="2342851"/>
                </a:lnTo>
                <a:lnTo>
                  <a:pt x="4746127" y="2359908"/>
                </a:lnTo>
                <a:lnTo>
                  <a:pt x="4702668" y="2370375"/>
                </a:lnTo>
                <a:lnTo>
                  <a:pt x="4661567" y="2373628"/>
                </a:lnTo>
                <a:close/>
              </a:path>
            </a:pathLst>
          </a:custGeom>
          <a:solidFill>
            <a:srgbClr val="CCCCCC"/>
          </a:solidFill>
        </p:spPr>
        <p:txBody>
          <a:bodyPr wrap="square" lIns="0" tIns="0" rIns="0" bIns="0" rtlCol="0"/>
          <a:lstStyle/>
          <a:p>
            <a:endParaRPr/>
          </a:p>
        </p:txBody>
      </p:sp>
      <p:sp>
        <p:nvSpPr>
          <p:cNvPr id="18" name="object 18"/>
          <p:cNvSpPr txBox="1"/>
          <p:nvPr/>
        </p:nvSpPr>
        <p:spPr>
          <a:xfrm>
            <a:off x="1206499" y="7040564"/>
            <a:ext cx="4502150" cy="1016000"/>
          </a:xfrm>
          <a:prstGeom prst="rect">
            <a:avLst/>
          </a:prstGeom>
        </p:spPr>
        <p:txBody>
          <a:bodyPr vert="horz" wrap="square" lIns="0" tIns="12700" rIns="0" bIns="0" rtlCol="0">
            <a:spAutoFit/>
          </a:bodyPr>
          <a:lstStyle/>
          <a:p>
            <a:pPr marL="12700" marR="5080">
              <a:lnSpc>
                <a:spcPct val="116100"/>
              </a:lnSpc>
              <a:spcBef>
                <a:spcPts val="100"/>
              </a:spcBef>
            </a:pPr>
            <a:r>
              <a:rPr sz="1400" b="1" spc="-55" dirty="0">
                <a:latin typeface="Tahoma"/>
                <a:cs typeface="Tahoma"/>
              </a:rPr>
              <a:t>Tip:</a:t>
            </a:r>
            <a:r>
              <a:rPr sz="1400" b="1" spc="5" dirty="0">
                <a:latin typeface="Tahoma"/>
                <a:cs typeface="Tahoma"/>
              </a:rPr>
              <a:t> </a:t>
            </a:r>
            <a:r>
              <a:rPr sz="1400" spc="-25" dirty="0">
                <a:latin typeface="Verdana"/>
                <a:cs typeface="Verdana"/>
              </a:rPr>
              <a:t>Collaboration</a:t>
            </a:r>
            <a:r>
              <a:rPr sz="1400" spc="-55" dirty="0">
                <a:latin typeface="Verdana"/>
                <a:cs typeface="Verdana"/>
              </a:rPr>
              <a:t> </a:t>
            </a:r>
            <a:r>
              <a:rPr sz="1400" spc="-35" dirty="0">
                <a:latin typeface="Verdana"/>
                <a:cs typeface="Verdana"/>
              </a:rPr>
              <a:t>makes</a:t>
            </a:r>
            <a:r>
              <a:rPr sz="1400" spc="-60" dirty="0">
                <a:latin typeface="Verdana"/>
                <a:cs typeface="Verdana"/>
              </a:rPr>
              <a:t> </a:t>
            </a:r>
            <a:r>
              <a:rPr sz="1400" spc="-45" dirty="0">
                <a:latin typeface="Verdana"/>
                <a:cs typeface="Verdana"/>
              </a:rPr>
              <a:t>teamwork</a:t>
            </a:r>
            <a:r>
              <a:rPr sz="1400" spc="-55" dirty="0">
                <a:latin typeface="Verdana"/>
                <a:cs typeface="Verdana"/>
              </a:rPr>
              <a:t> </a:t>
            </a:r>
            <a:r>
              <a:rPr sz="1400" spc="-50" dirty="0">
                <a:latin typeface="Verdana"/>
                <a:cs typeface="Verdana"/>
              </a:rPr>
              <a:t>easier!</a:t>
            </a:r>
            <a:r>
              <a:rPr sz="1400" spc="-55" dirty="0">
                <a:latin typeface="Verdana"/>
                <a:cs typeface="Verdana"/>
              </a:rPr>
              <a:t> </a:t>
            </a:r>
            <a:r>
              <a:rPr sz="1400" spc="-10" dirty="0">
                <a:latin typeface="Verdana"/>
                <a:cs typeface="Verdana"/>
              </a:rPr>
              <a:t>Click </a:t>
            </a:r>
            <a:r>
              <a:rPr sz="1400" spc="-80" dirty="0">
                <a:latin typeface="Verdana"/>
                <a:cs typeface="Verdana"/>
              </a:rPr>
              <a:t>"Share"</a:t>
            </a:r>
            <a:r>
              <a:rPr sz="1400" spc="-90" dirty="0">
                <a:latin typeface="Verdana"/>
                <a:cs typeface="Verdana"/>
              </a:rPr>
              <a:t> </a:t>
            </a:r>
            <a:r>
              <a:rPr sz="1400" spc="-45" dirty="0">
                <a:latin typeface="Verdana"/>
                <a:cs typeface="Verdana"/>
              </a:rPr>
              <a:t>and</a:t>
            </a:r>
            <a:r>
              <a:rPr sz="1400" spc="-85" dirty="0">
                <a:latin typeface="Verdana"/>
                <a:cs typeface="Verdana"/>
              </a:rPr>
              <a:t> </a:t>
            </a:r>
            <a:r>
              <a:rPr sz="1400" spc="-65" dirty="0">
                <a:latin typeface="Verdana"/>
                <a:cs typeface="Verdana"/>
              </a:rPr>
              <a:t>invite</a:t>
            </a:r>
            <a:r>
              <a:rPr sz="1400" spc="-85" dirty="0">
                <a:latin typeface="Verdana"/>
                <a:cs typeface="Verdana"/>
              </a:rPr>
              <a:t> </a:t>
            </a:r>
            <a:r>
              <a:rPr sz="1400" spc="-55" dirty="0">
                <a:latin typeface="Verdana"/>
                <a:cs typeface="Verdana"/>
              </a:rPr>
              <a:t>your</a:t>
            </a:r>
            <a:r>
              <a:rPr sz="1400" spc="-85" dirty="0">
                <a:latin typeface="Verdana"/>
                <a:cs typeface="Verdana"/>
              </a:rPr>
              <a:t> </a:t>
            </a:r>
            <a:r>
              <a:rPr sz="1400" spc="-40" dirty="0">
                <a:latin typeface="Verdana"/>
                <a:cs typeface="Verdana"/>
              </a:rPr>
              <a:t>teammates</a:t>
            </a:r>
            <a:r>
              <a:rPr sz="1400" spc="-85" dirty="0">
                <a:latin typeface="Verdana"/>
                <a:cs typeface="Verdana"/>
              </a:rPr>
              <a:t> </a:t>
            </a:r>
            <a:r>
              <a:rPr sz="1400" dirty="0">
                <a:latin typeface="Verdana"/>
                <a:cs typeface="Verdana"/>
              </a:rPr>
              <a:t>to</a:t>
            </a:r>
            <a:r>
              <a:rPr sz="1400" spc="-90" dirty="0">
                <a:latin typeface="Verdana"/>
                <a:cs typeface="Verdana"/>
              </a:rPr>
              <a:t> </a:t>
            </a:r>
            <a:r>
              <a:rPr sz="1400" spc="-25" dirty="0">
                <a:latin typeface="Verdana"/>
                <a:cs typeface="Verdana"/>
              </a:rPr>
              <a:t>fill</a:t>
            </a:r>
            <a:r>
              <a:rPr sz="1400" spc="-85" dirty="0">
                <a:latin typeface="Verdana"/>
                <a:cs typeface="Verdana"/>
              </a:rPr>
              <a:t> </a:t>
            </a:r>
            <a:r>
              <a:rPr sz="1400" spc="-45" dirty="0">
                <a:latin typeface="Verdana"/>
                <a:cs typeface="Verdana"/>
              </a:rPr>
              <a:t>this</a:t>
            </a:r>
            <a:r>
              <a:rPr sz="1400" spc="-85" dirty="0">
                <a:latin typeface="Verdana"/>
                <a:cs typeface="Verdana"/>
              </a:rPr>
              <a:t> </a:t>
            </a:r>
            <a:r>
              <a:rPr sz="1400" spc="-90" dirty="0">
                <a:latin typeface="Verdana"/>
                <a:cs typeface="Verdana"/>
              </a:rPr>
              <a:t>up.</a:t>
            </a:r>
            <a:r>
              <a:rPr sz="1400" spc="-85" dirty="0">
                <a:latin typeface="Verdana"/>
                <a:cs typeface="Verdana"/>
              </a:rPr>
              <a:t> </a:t>
            </a:r>
            <a:r>
              <a:rPr sz="1400" spc="-25" dirty="0">
                <a:latin typeface="Verdana"/>
                <a:cs typeface="Verdana"/>
              </a:rPr>
              <a:t>Use </a:t>
            </a:r>
            <a:r>
              <a:rPr sz="1400" spc="-45" dirty="0">
                <a:latin typeface="Verdana"/>
                <a:cs typeface="Verdana"/>
              </a:rPr>
              <a:t>this</a:t>
            </a:r>
            <a:r>
              <a:rPr sz="1400" spc="-85" dirty="0">
                <a:latin typeface="Verdana"/>
                <a:cs typeface="Verdana"/>
              </a:rPr>
              <a:t> </a:t>
            </a:r>
            <a:r>
              <a:rPr sz="1400" dirty="0">
                <a:latin typeface="Verdana"/>
                <a:cs typeface="Verdana"/>
              </a:rPr>
              <a:t>page</a:t>
            </a:r>
            <a:r>
              <a:rPr sz="1400" spc="-80" dirty="0">
                <a:latin typeface="Verdana"/>
                <a:cs typeface="Verdana"/>
              </a:rPr>
              <a:t> </a:t>
            </a:r>
            <a:r>
              <a:rPr sz="1400" spc="-20" dirty="0">
                <a:latin typeface="Verdana"/>
                <a:cs typeface="Verdana"/>
              </a:rPr>
              <a:t>for</a:t>
            </a:r>
            <a:r>
              <a:rPr sz="1400" spc="-80" dirty="0">
                <a:latin typeface="Verdana"/>
                <a:cs typeface="Verdana"/>
              </a:rPr>
              <a:t> </a:t>
            </a:r>
            <a:r>
              <a:rPr sz="1400" spc="-40" dirty="0">
                <a:latin typeface="Verdana"/>
                <a:cs typeface="Verdana"/>
              </a:rPr>
              <a:t>bulletins,</a:t>
            </a:r>
            <a:r>
              <a:rPr sz="1400" spc="-80" dirty="0">
                <a:latin typeface="Verdana"/>
                <a:cs typeface="Verdana"/>
              </a:rPr>
              <a:t> </a:t>
            </a:r>
            <a:r>
              <a:rPr sz="1400" spc="-55" dirty="0">
                <a:latin typeface="Verdana"/>
                <a:cs typeface="Verdana"/>
              </a:rPr>
              <a:t>brainstorms,</a:t>
            </a:r>
            <a:r>
              <a:rPr sz="1400" spc="-80" dirty="0">
                <a:latin typeface="Verdana"/>
                <a:cs typeface="Verdana"/>
              </a:rPr>
              <a:t> </a:t>
            </a:r>
            <a:r>
              <a:rPr sz="1400" spc="-45" dirty="0">
                <a:latin typeface="Verdana"/>
                <a:cs typeface="Verdana"/>
              </a:rPr>
              <a:t>and</a:t>
            </a:r>
            <a:r>
              <a:rPr sz="1400" spc="-85" dirty="0">
                <a:latin typeface="Verdana"/>
                <a:cs typeface="Verdana"/>
              </a:rPr>
              <a:t> </a:t>
            </a:r>
            <a:r>
              <a:rPr sz="1400" spc="-35" dirty="0">
                <a:latin typeface="Verdana"/>
                <a:cs typeface="Verdana"/>
              </a:rPr>
              <a:t>other</a:t>
            </a:r>
            <a:r>
              <a:rPr sz="1400" spc="-80" dirty="0">
                <a:latin typeface="Verdana"/>
                <a:cs typeface="Verdana"/>
              </a:rPr>
              <a:t> </a:t>
            </a:r>
            <a:r>
              <a:rPr sz="1400" spc="-25" dirty="0">
                <a:latin typeface="Verdana"/>
                <a:cs typeface="Verdana"/>
              </a:rPr>
              <a:t>fun </a:t>
            </a:r>
            <a:r>
              <a:rPr sz="1400" spc="-45" dirty="0">
                <a:latin typeface="Verdana"/>
                <a:cs typeface="Verdana"/>
              </a:rPr>
              <a:t>team</a:t>
            </a:r>
            <a:r>
              <a:rPr sz="1400" spc="-100" dirty="0">
                <a:latin typeface="Verdana"/>
                <a:cs typeface="Verdana"/>
              </a:rPr>
              <a:t> </a:t>
            </a:r>
            <a:r>
              <a:rPr sz="1400" spc="-10" dirty="0">
                <a:latin typeface="Verdana"/>
                <a:cs typeface="Verdana"/>
              </a:rPr>
              <a:t>ideas.</a:t>
            </a:r>
            <a:endParaRPr sz="1400">
              <a:latin typeface="Verdana"/>
              <a:cs typeface="Verdana"/>
            </a:endParaRPr>
          </a:p>
        </p:txBody>
      </p:sp>
      <p:sp>
        <p:nvSpPr>
          <p:cNvPr id="19" name="object 19"/>
          <p:cNvSpPr txBox="1"/>
          <p:nvPr/>
        </p:nvSpPr>
        <p:spPr>
          <a:xfrm>
            <a:off x="1206499" y="8278814"/>
            <a:ext cx="4570095" cy="768350"/>
          </a:xfrm>
          <a:prstGeom prst="rect">
            <a:avLst/>
          </a:prstGeom>
        </p:spPr>
        <p:txBody>
          <a:bodyPr vert="horz" wrap="square" lIns="0" tIns="12700" rIns="0" bIns="0" rtlCol="0">
            <a:spAutoFit/>
          </a:bodyPr>
          <a:lstStyle/>
          <a:p>
            <a:pPr marL="12700" marR="5080" algn="just">
              <a:lnSpc>
                <a:spcPct val="116100"/>
              </a:lnSpc>
              <a:spcBef>
                <a:spcPts val="100"/>
              </a:spcBef>
            </a:pPr>
            <a:r>
              <a:rPr sz="1400" b="1" spc="-65" dirty="0">
                <a:latin typeface="Tahoma"/>
                <a:cs typeface="Tahoma"/>
              </a:rPr>
              <a:t>Right-</a:t>
            </a:r>
            <a:r>
              <a:rPr sz="1400" b="1" dirty="0">
                <a:latin typeface="Tahoma"/>
                <a:cs typeface="Tahoma"/>
              </a:rPr>
              <a:t>click</a:t>
            </a:r>
            <a:r>
              <a:rPr sz="1400" b="1" spc="15" dirty="0">
                <a:latin typeface="Tahoma"/>
                <a:cs typeface="Tahoma"/>
              </a:rPr>
              <a:t> </a:t>
            </a:r>
            <a:r>
              <a:rPr sz="1400" spc="-30" dirty="0">
                <a:latin typeface="Verdana"/>
                <a:cs typeface="Verdana"/>
              </a:rPr>
              <a:t>on</a:t>
            </a:r>
            <a:r>
              <a:rPr sz="1400" spc="-65" dirty="0">
                <a:latin typeface="Verdana"/>
                <a:cs typeface="Verdana"/>
              </a:rPr>
              <a:t> </a:t>
            </a:r>
            <a:r>
              <a:rPr sz="1400" spc="-45" dirty="0">
                <a:latin typeface="Verdana"/>
                <a:cs typeface="Verdana"/>
              </a:rPr>
              <a:t>the</a:t>
            </a:r>
            <a:r>
              <a:rPr sz="1400" spc="-65" dirty="0">
                <a:latin typeface="Verdana"/>
                <a:cs typeface="Verdana"/>
              </a:rPr>
              <a:t> </a:t>
            </a:r>
            <a:r>
              <a:rPr sz="1400" b="1" dirty="0">
                <a:latin typeface="Tahoma"/>
                <a:cs typeface="Tahoma"/>
              </a:rPr>
              <a:t>background</a:t>
            </a:r>
            <a:r>
              <a:rPr sz="1400" b="1" spc="20" dirty="0">
                <a:latin typeface="Tahoma"/>
                <a:cs typeface="Tahoma"/>
              </a:rPr>
              <a:t> </a:t>
            </a:r>
            <a:r>
              <a:rPr sz="1400" dirty="0">
                <a:latin typeface="Verdana"/>
                <a:cs typeface="Verdana"/>
              </a:rPr>
              <a:t>of</a:t>
            </a:r>
            <a:r>
              <a:rPr sz="1400" spc="-65" dirty="0">
                <a:latin typeface="Verdana"/>
                <a:cs typeface="Verdana"/>
              </a:rPr>
              <a:t> </a:t>
            </a:r>
            <a:r>
              <a:rPr sz="1400" spc="-45" dirty="0">
                <a:latin typeface="Verdana"/>
                <a:cs typeface="Verdana"/>
              </a:rPr>
              <a:t>the</a:t>
            </a:r>
            <a:r>
              <a:rPr sz="1400" spc="-65" dirty="0">
                <a:latin typeface="Verdana"/>
                <a:cs typeface="Verdana"/>
              </a:rPr>
              <a:t> </a:t>
            </a:r>
            <a:r>
              <a:rPr sz="1400" spc="-25" dirty="0">
                <a:latin typeface="Verdana"/>
                <a:cs typeface="Verdana"/>
              </a:rPr>
              <a:t>slide,</a:t>
            </a:r>
            <a:r>
              <a:rPr sz="1400" spc="-65" dirty="0">
                <a:latin typeface="Verdana"/>
                <a:cs typeface="Verdana"/>
              </a:rPr>
              <a:t> </a:t>
            </a:r>
            <a:r>
              <a:rPr sz="1400" spc="-35" dirty="0">
                <a:latin typeface="Verdana"/>
                <a:cs typeface="Verdana"/>
              </a:rPr>
              <a:t>or</a:t>
            </a:r>
            <a:r>
              <a:rPr sz="1400" spc="-65" dirty="0">
                <a:latin typeface="Verdana"/>
                <a:cs typeface="Verdana"/>
              </a:rPr>
              <a:t> </a:t>
            </a:r>
            <a:r>
              <a:rPr sz="1400" spc="-30" dirty="0">
                <a:latin typeface="Verdana"/>
                <a:cs typeface="Verdana"/>
              </a:rPr>
              <a:t>on</a:t>
            </a:r>
            <a:r>
              <a:rPr sz="1400" spc="-65" dirty="0">
                <a:latin typeface="Verdana"/>
                <a:cs typeface="Verdana"/>
              </a:rPr>
              <a:t> </a:t>
            </a:r>
            <a:r>
              <a:rPr sz="1400" spc="-25" dirty="0">
                <a:latin typeface="Verdana"/>
                <a:cs typeface="Verdana"/>
              </a:rPr>
              <a:t>the </a:t>
            </a:r>
            <a:r>
              <a:rPr sz="1400" b="1" spc="-45" dirty="0">
                <a:latin typeface="Tahoma"/>
                <a:cs typeface="Tahoma"/>
              </a:rPr>
              <a:t>thumbnail</a:t>
            </a:r>
            <a:r>
              <a:rPr sz="1400" b="1" spc="-60" dirty="0">
                <a:latin typeface="Tahoma"/>
                <a:cs typeface="Tahoma"/>
              </a:rPr>
              <a:t> </a:t>
            </a:r>
            <a:r>
              <a:rPr sz="1400" spc="-10" dirty="0">
                <a:latin typeface="Verdana"/>
                <a:cs typeface="Verdana"/>
              </a:rPr>
              <a:t>below,</a:t>
            </a:r>
            <a:r>
              <a:rPr sz="1400" spc="-100" dirty="0">
                <a:latin typeface="Verdana"/>
                <a:cs typeface="Verdana"/>
              </a:rPr>
              <a:t> </a:t>
            </a:r>
            <a:r>
              <a:rPr sz="1400" spc="-20" dirty="0">
                <a:latin typeface="Verdana"/>
                <a:cs typeface="Verdana"/>
              </a:rPr>
              <a:t>for</a:t>
            </a:r>
            <a:r>
              <a:rPr sz="1400" spc="-95" dirty="0">
                <a:latin typeface="Verdana"/>
                <a:cs typeface="Verdana"/>
              </a:rPr>
              <a:t> </a:t>
            </a:r>
            <a:r>
              <a:rPr sz="1400" spc="-45" dirty="0">
                <a:latin typeface="Verdana"/>
                <a:cs typeface="Verdana"/>
              </a:rPr>
              <a:t>the</a:t>
            </a:r>
            <a:r>
              <a:rPr sz="1400" spc="-80" dirty="0">
                <a:latin typeface="Verdana"/>
                <a:cs typeface="Verdana"/>
              </a:rPr>
              <a:t> </a:t>
            </a:r>
            <a:r>
              <a:rPr sz="1400" spc="-25" dirty="0">
                <a:latin typeface="Verdana"/>
                <a:cs typeface="Verdana"/>
              </a:rPr>
              <a:t>option</a:t>
            </a:r>
            <a:r>
              <a:rPr sz="1400" spc="-95" dirty="0">
                <a:latin typeface="Verdana"/>
                <a:cs typeface="Verdana"/>
              </a:rPr>
              <a:t> </a:t>
            </a:r>
            <a:r>
              <a:rPr sz="1400" dirty="0">
                <a:latin typeface="Verdana"/>
                <a:cs typeface="Verdana"/>
              </a:rPr>
              <a:t>to</a:t>
            </a:r>
            <a:r>
              <a:rPr sz="1400" spc="-100" dirty="0">
                <a:latin typeface="Verdana"/>
                <a:cs typeface="Verdana"/>
              </a:rPr>
              <a:t> </a:t>
            </a:r>
            <a:r>
              <a:rPr sz="1400" b="1" dirty="0">
                <a:latin typeface="Tahoma"/>
                <a:cs typeface="Tahoma"/>
              </a:rPr>
              <a:t>expand</a:t>
            </a:r>
            <a:r>
              <a:rPr sz="1400" b="1" spc="-10" dirty="0">
                <a:latin typeface="Tahoma"/>
                <a:cs typeface="Tahoma"/>
              </a:rPr>
              <a:t> </a:t>
            </a:r>
            <a:r>
              <a:rPr sz="1400" spc="-55" dirty="0">
                <a:latin typeface="Verdana"/>
                <a:cs typeface="Verdana"/>
              </a:rPr>
              <a:t>this</a:t>
            </a:r>
            <a:r>
              <a:rPr sz="1400" spc="-70" dirty="0">
                <a:latin typeface="Verdana"/>
                <a:cs typeface="Verdana"/>
              </a:rPr>
              <a:t> </a:t>
            </a:r>
            <a:r>
              <a:rPr sz="1400" spc="-20" dirty="0">
                <a:latin typeface="Verdana"/>
                <a:cs typeface="Verdana"/>
              </a:rPr>
              <a:t>page </a:t>
            </a:r>
            <a:r>
              <a:rPr sz="1400" spc="-45" dirty="0">
                <a:latin typeface="Verdana"/>
                <a:cs typeface="Verdana"/>
              </a:rPr>
              <a:t>into</a:t>
            </a:r>
            <a:r>
              <a:rPr sz="1400" spc="-100" dirty="0">
                <a:latin typeface="Verdana"/>
                <a:cs typeface="Verdana"/>
              </a:rPr>
              <a:t> </a:t>
            </a:r>
            <a:r>
              <a:rPr sz="1400" spc="-50" dirty="0">
                <a:latin typeface="Verdana"/>
                <a:cs typeface="Verdana"/>
              </a:rPr>
              <a:t>a</a:t>
            </a:r>
            <a:r>
              <a:rPr sz="1400" spc="-95" dirty="0">
                <a:latin typeface="Verdana"/>
                <a:cs typeface="Verdana"/>
              </a:rPr>
              <a:t> </a:t>
            </a:r>
            <a:r>
              <a:rPr sz="1400" b="1" spc="-25" dirty="0">
                <a:latin typeface="Tahoma"/>
                <a:cs typeface="Tahoma"/>
              </a:rPr>
              <a:t>whiteboard</a:t>
            </a:r>
            <a:r>
              <a:rPr sz="1400" b="1" spc="-10" dirty="0">
                <a:latin typeface="Tahoma"/>
                <a:cs typeface="Tahoma"/>
              </a:rPr>
              <a:t> </a:t>
            </a:r>
            <a:r>
              <a:rPr sz="1400" spc="-20" dirty="0">
                <a:latin typeface="Verdana"/>
                <a:cs typeface="Verdana"/>
              </a:rPr>
              <a:t>for</a:t>
            </a:r>
            <a:r>
              <a:rPr sz="1400" spc="-95" dirty="0">
                <a:latin typeface="Verdana"/>
                <a:cs typeface="Verdana"/>
              </a:rPr>
              <a:t> </a:t>
            </a:r>
            <a:r>
              <a:rPr sz="1400" spc="-35" dirty="0">
                <a:latin typeface="Verdana"/>
                <a:cs typeface="Verdana"/>
              </a:rPr>
              <a:t>more</a:t>
            </a:r>
            <a:r>
              <a:rPr sz="1400" spc="-95" dirty="0">
                <a:latin typeface="Verdana"/>
                <a:cs typeface="Verdana"/>
              </a:rPr>
              <a:t> </a:t>
            </a:r>
            <a:r>
              <a:rPr sz="1400" spc="-10" dirty="0">
                <a:latin typeface="Verdana"/>
                <a:cs typeface="Verdana"/>
              </a:rPr>
              <a:t>space!</a:t>
            </a:r>
            <a:endParaRPr sz="1400">
              <a:latin typeface="Verdana"/>
              <a:cs typeface="Verdana"/>
            </a:endParaRPr>
          </a:p>
        </p:txBody>
      </p:sp>
      <p:sp>
        <p:nvSpPr>
          <p:cNvPr id="20" name="object 20"/>
          <p:cNvSpPr txBox="1">
            <a:spLocks noGrp="1"/>
          </p:cNvSpPr>
          <p:nvPr>
            <p:ph type="title"/>
          </p:nvPr>
        </p:nvSpPr>
        <p:spPr>
          <a:xfrm>
            <a:off x="1016000" y="930275"/>
            <a:ext cx="4639310" cy="2025650"/>
          </a:xfrm>
          <a:prstGeom prst="rect">
            <a:avLst/>
          </a:prstGeom>
        </p:spPr>
        <p:txBody>
          <a:bodyPr vert="horz" wrap="square" lIns="0" tIns="12065" rIns="0" bIns="0" rtlCol="0">
            <a:spAutoFit/>
          </a:bodyPr>
          <a:lstStyle/>
          <a:p>
            <a:pPr marL="12700" marR="5080">
              <a:lnSpc>
                <a:spcPct val="109400"/>
              </a:lnSpc>
              <a:spcBef>
                <a:spcPts val="95"/>
              </a:spcBef>
            </a:pPr>
            <a:r>
              <a:rPr spc="70" dirty="0">
                <a:solidFill>
                  <a:srgbClr val="000000"/>
                </a:solidFill>
              </a:rPr>
              <a:t>Whiteboard </a:t>
            </a:r>
            <a:r>
              <a:rPr spc="114" dirty="0">
                <a:solidFill>
                  <a:srgbClr val="000000"/>
                </a:solidFill>
              </a:rPr>
              <a:t>Page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595399" y="4002482"/>
            <a:ext cx="3086100" cy="1543050"/>
          </a:xfrm>
          <a:prstGeom prst="rect">
            <a:avLst/>
          </a:prstGeom>
          <a:solidFill>
            <a:srgbClr val="000000"/>
          </a:solidFill>
        </p:spPr>
        <p:txBody>
          <a:bodyPr vert="horz" wrap="square" lIns="0" tIns="5715" rIns="0" bIns="0" rtlCol="0">
            <a:spAutoFit/>
          </a:bodyPr>
          <a:lstStyle/>
          <a:p>
            <a:pPr>
              <a:lnSpc>
                <a:spcPct val="100000"/>
              </a:lnSpc>
              <a:spcBef>
                <a:spcPts val="45"/>
              </a:spcBef>
            </a:pPr>
            <a:endParaRPr sz="3850">
              <a:latin typeface="Times New Roman"/>
              <a:cs typeface="Times New Roman"/>
            </a:endParaRPr>
          </a:p>
          <a:p>
            <a:pPr marL="224790">
              <a:lnSpc>
                <a:spcPct val="100000"/>
              </a:lnSpc>
            </a:pPr>
            <a:r>
              <a:rPr sz="2500" b="1" dirty="0">
                <a:solidFill>
                  <a:srgbClr val="FFFFFF"/>
                </a:solidFill>
                <a:latin typeface="Tahoma"/>
                <a:cs typeface="Tahoma"/>
              </a:rPr>
              <a:t>Add</a:t>
            </a:r>
            <a:r>
              <a:rPr sz="2500" b="1" spc="-40" dirty="0">
                <a:solidFill>
                  <a:srgbClr val="FFFFFF"/>
                </a:solidFill>
                <a:latin typeface="Tahoma"/>
                <a:cs typeface="Tahoma"/>
              </a:rPr>
              <a:t> </a:t>
            </a:r>
            <a:r>
              <a:rPr sz="2500" b="1" dirty="0">
                <a:solidFill>
                  <a:srgbClr val="FFFFFF"/>
                </a:solidFill>
                <a:latin typeface="Tahoma"/>
                <a:cs typeface="Tahoma"/>
              </a:rPr>
              <a:t>a</a:t>
            </a:r>
            <a:r>
              <a:rPr sz="2500" b="1" spc="-40" dirty="0">
                <a:solidFill>
                  <a:srgbClr val="FFFFFF"/>
                </a:solidFill>
                <a:latin typeface="Tahoma"/>
                <a:cs typeface="Tahoma"/>
              </a:rPr>
              <a:t> </a:t>
            </a:r>
            <a:r>
              <a:rPr sz="2500" b="1" spc="-100" dirty="0">
                <a:solidFill>
                  <a:srgbClr val="FFFFFF"/>
                </a:solidFill>
                <a:latin typeface="Tahoma"/>
                <a:cs typeface="Tahoma"/>
              </a:rPr>
              <a:t>main</a:t>
            </a:r>
            <a:r>
              <a:rPr sz="2500" b="1" spc="-35" dirty="0">
                <a:solidFill>
                  <a:srgbClr val="FFFFFF"/>
                </a:solidFill>
                <a:latin typeface="Tahoma"/>
                <a:cs typeface="Tahoma"/>
              </a:rPr>
              <a:t> </a:t>
            </a:r>
            <a:r>
              <a:rPr sz="2500" b="1" spc="-20" dirty="0">
                <a:solidFill>
                  <a:srgbClr val="FFFFFF"/>
                </a:solidFill>
                <a:latin typeface="Tahoma"/>
                <a:cs typeface="Tahoma"/>
              </a:rPr>
              <a:t>topic</a:t>
            </a:r>
            <a:endParaRPr sz="2500">
              <a:latin typeface="Tahoma"/>
              <a:cs typeface="Tahoma"/>
            </a:endParaRPr>
          </a:p>
        </p:txBody>
      </p:sp>
      <p:grpSp>
        <p:nvGrpSpPr>
          <p:cNvPr id="3" name="object 3"/>
          <p:cNvGrpSpPr/>
          <p:nvPr/>
        </p:nvGrpSpPr>
        <p:grpSpPr>
          <a:xfrm>
            <a:off x="10671966" y="4764506"/>
            <a:ext cx="1513205" cy="1155065"/>
            <a:chOff x="10671966" y="4764506"/>
            <a:chExt cx="1513205" cy="1155065"/>
          </a:xfrm>
        </p:grpSpPr>
        <p:sp>
          <p:nvSpPr>
            <p:cNvPr id="4" name="object 4"/>
            <p:cNvSpPr/>
            <p:nvPr/>
          </p:nvSpPr>
          <p:spPr>
            <a:xfrm>
              <a:off x="10681491" y="4774031"/>
              <a:ext cx="1494155" cy="1136015"/>
            </a:xfrm>
            <a:custGeom>
              <a:avLst/>
              <a:gdLst/>
              <a:ahLst/>
              <a:cxnLst/>
              <a:rect l="l" t="t" r="r" b="b"/>
              <a:pathLst>
                <a:path w="1494154" h="1136014">
                  <a:moveTo>
                    <a:pt x="0" y="0"/>
                  </a:moveTo>
                  <a:lnTo>
                    <a:pt x="1493864" y="1135613"/>
                  </a:lnTo>
                </a:path>
              </a:pathLst>
            </a:custGeom>
            <a:ln w="19052">
              <a:solidFill>
                <a:srgbClr val="CCCCCC"/>
              </a:solidFill>
            </a:ln>
          </p:spPr>
          <p:txBody>
            <a:bodyPr wrap="square" lIns="0" tIns="0" rIns="0" bIns="0" rtlCol="0"/>
            <a:lstStyle/>
            <a:p>
              <a:endParaRPr/>
            </a:p>
          </p:txBody>
        </p:sp>
        <p:sp>
          <p:nvSpPr>
            <p:cNvPr id="5" name="object 5"/>
            <p:cNvSpPr/>
            <p:nvPr/>
          </p:nvSpPr>
          <p:spPr>
            <a:xfrm>
              <a:off x="12127722" y="5863831"/>
              <a:ext cx="48260" cy="46355"/>
            </a:xfrm>
            <a:custGeom>
              <a:avLst/>
              <a:gdLst/>
              <a:ahLst/>
              <a:cxnLst/>
              <a:rect l="l" t="t" r="r" b="b"/>
              <a:pathLst>
                <a:path w="48259" h="46354">
                  <a:moveTo>
                    <a:pt x="34585" y="0"/>
                  </a:moveTo>
                  <a:lnTo>
                    <a:pt x="47633" y="45812"/>
                  </a:lnTo>
                  <a:lnTo>
                    <a:pt x="0" y="45496"/>
                  </a:lnTo>
                </a:path>
              </a:pathLst>
            </a:custGeom>
            <a:ln w="19052">
              <a:solidFill>
                <a:srgbClr val="CCCCCC"/>
              </a:solidFill>
            </a:ln>
          </p:spPr>
          <p:txBody>
            <a:bodyPr wrap="square" lIns="0" tIns="0" rIns="0" bIns="0" rtlCol="0"/>
            <a:lstStyle/>
            <a:p>
              <a:endParaRPr/>
            </a:p>
          </p:txBody>
        </p:sp>
      </p:grpSp>
      <p:grpSp>
        <p:nvGrpSpPr>
          <p:cNvPr id="6" name="object 6"/>
          <p:cNvGrpSpPr/>
          <p:nvPr/>
        </p:nvGrpSpPr>
        <p:grpSpPr>
          <a:xfrm>
            <a:off x="9118445" y="3050089"/>
            <a:ext cx="76835" cy="962025"/>
            <a:chOff x="9118445" y="3050089"/>
            <a:chExt cx="76835" cy="962025"/>
          </a:xfrm>
        </p:grpSpPr>
        <p:sp>
          <p:nvSpPr>
            <p:cNvPr id="7" name="object 7"/>
            <p:cNvSpPr/>
            <p:nvPr/>
          </p:nvSpPr>
          <p:spPr>
            <a:xfrm>
              <a:off x="9138419" y="3059630"/>
              <a:ext cx="19050" cy="942975"/>
            </a:xfrm>
            <a:custGeom>
              <a:avLst/>
              <a:gdLst/>
              <a:ahLst/>
              <a:cxnLst/>
              <a:rect l="l" t="t" r="r" b="b"/>
              <a:pathLst>
                <a:path w="19050" h="942975">
                  <a:moveTo>
                    <a:pt x="0" y="942822"/>
                  </a:moveTo>
                  <a:lnTo>
                    <a:pt x="18901" y="0"/>
                  </a:lnTo>
                </a:path>
              </a:pathLst>
            </a:custGeom>
            <a:ln w="19094">
              <a:solidFill>
                <a:srgbClr val="CCCCCC"/>
              </a:solidFill>
            </a:ln>
          </p:spPr>
          <p:txBody>
            <a:bodyPr wrap="square" lIns="0" tIns="0" rIns="0" bIns="0" rtlCol="0"/>
            <a:lstStyle/>
            <a:p>
              <a:endParaRPr/>
            </a:p>
          </p:txBody>
        </p:sp>
        <p:sp>
          <p:nvSpPr>
            <p:cNvPr id="8" name="object 8"/>
            <p:cNvSpPr/>
            <p:nvPr/>
          </p:nvSpPr>
          <p:spPr>
            <a:xfrm>
              <a:off x="9127986" y="3059630"/>
              <a:ext cx="57150" cy="39370"/>
            </a:xfrm>
            <a:custGeom>
              <a:avLst/>
              <a:gdLst/>
              <a:ahLst/>
              <a:cxnLst/>
              <a:rect l="l" t="t" r="r" b="b"/>
              <a:pathLst>
                <a:path w="57150" h="39369">
                  <a:moveTo>
                    <a:pt x="0" y="37609"/>
                  </a:moveTo>
                  <a:lnTo>
                    <a:pt x="29334" y="0"/>
                  </a:lnTo>
                  <a:lnTo>
                    <a:pt x="57138" y="38754"/>
                  </a:lnTo>
                </a:path>
              </a:pathLst>
            </a:custGeom>
            <a:ln w="19064">
              <a:solidFill>
                <a:srgbClr val="CCCCCC"/>
              </a:solidFill>
            </a:ln>
          </p:spPr>
          <p:txBody>
            <a:bodyPr wrap="square" lIns="0" tIns="0" rIns="0" bIns="0" rtlCol="0"/>
            <a:lstStyle/>
            <a:p>
              <a:endParaRPr/>
            </a:p>
          </p:txBody>
        </p:sp>
      </p:grpSp>
      <p:grpSp>
        <p:nvGrpSpPr>
          <p:cNvPr id="9" name="object 9"/>
          <p:cNvGrpSpPr/>
          <p:nvPr/>
        </p:nvGrpSpPr>
        <p:grpSpPr>
          <a:xfrm>
            <a:off x="6099863" y="4721237"/>
            <a:ext cx="1505585" cy="76200"/>
            <a:chOff x="6099863" y="4721237"/>
            <a:chExt cx="1505585" cy="76200"/>
          </a:xfrm>
        </p:grpSpPr>
        <p:sp>
          <p:nvSpPr>
            <p:cNvPr id="10" name="object 10"/>
            <p:cNvSpPr/>
            <p:nvPr/>
          </p:nvSpPr>
          <p:spPr>
            <a:xfrm>
              <a:off x="6109388" y="4758947"/>
              <a:ext cx="1486535" cy="15240"/>
            </a:xfrm>
            <a:custGeom>
              <a:avLst/>
              <a:gdLst/>
              <a:ahLst/>
              <a:cxnLst/>
              <a:rect l="l" t="t" r="r" b="b"/>
              <a:pathLst>
                <a:path w="1486534" h="15239">
                  <a:moveTo>
                    <a:pt x="1485920" y="15058"/>
                  </a:moveTo>
                  <a:lnTo>
                    <a:pt x="0" y="0"/>
                  </a:lnTo>
                </a:path>
              </a:pathLst>
            </a:custGeom>
            <a:ln w="19049">
              <a:solidFill>
                <a:srgbClr val="CCCCCC"/>
              </a:solidFill>
            </a:ln>
          </p:spPr>
          <p:txBody>
            <a:bodyPr wrap="square" lIns="0" tIns="0" rIns="0" bIns="0" rtlCol="0"/>
            <a:lstStyle/>
            <a:p>
              <a:endParaRPr/>
            </a:p>
          </p:txBody>
        </p:sp>
        <p:sp>
          <p:nvSpPr>
            <p:cNvPr id="11" name="object 11"/>
            <p:cNvSpPr/>
            <p:nvPr/>
          </p:nvSpPr>
          <p:spPr>
            <a:xfrm>
              <a:off x="6109388" y="4730757"/>
              <a:ext cx="38735" cy="57150"/>
            </a:xfrm>
            <a:custGeom>
              <a:avLst/>
              <a:gdLst/>
              <a:ahLst/>
              <a:cxnLst/>
              <a:rect l="l" t="t" r="r" b="b"/>
              <a:pathLst>
                <a:path w="38735" h="57150">
                  <a:moveTo>
                    <a:pt x="37781" y="57147"/>
                  </a:moveTo>
                  <a:lnTo>
                    <a:pt x="0" y="28187"/>
                  </a:lnTo>
                  <a:lnTo>
                    <a:pt x="38361" y="0"/>
                  </a:lnTo>
                </a:path>
              </a:pathLst>
            </a:custGeom>
            <a:ln w="19040">
              <a:solidFill>
                <a:srgbClr val="CCCCCC"/>
              </a:solidFill>
            </a:ln>
          </p:spPr>
          <p:txBody>
            <a:bodyPr wrap="square" lIns="0" tIns="0" rIns="0" bIns="0" rtlCol="0"/>
            <a:lstStyle/>
            <a:p>
              <a:endParaRPr/>
            </a:p>
          </p:txBody>
        </p:sp>
      </p:grpSp>
      <p:grpSp>
        <p:nvGrpSpPr>
          <p:cNvPr id="12" name="object 12"/>
          <p:cNvGrpSpPr/>
          <p:nvPr/>
        </p:nvGrpSpPr>
        <p:grpSpPr>
          <a:xfrm>
            <a:off x="7896225" y="5536066"/>
            <a:ext cx="2498090" cy="2095500"/>
            <a:chOff x="7896225" y="5536066"/>
            <a:chExt cx="2498090" cy="2095500"/>
          </a:xfrm>
        </p:grpSpPr>
        <p:sp>
          <p:nvSpPr>
            <p:cNvPr id="13" name="object 13"/>
            <p:cNvSpPr/>
            <p:nvPr/>
          </p:nvSpPr>
          <p:spPr>
            <a:xfrm>
              <a:off x="9138390" y="5545591"/>
              <a:ext cx="5715" cy="1143635"/>
            </a:xfrm>
            <a:custGeom>
              <a:avLst/>
              <a:gdLst/>
              <a:ahLst/>
              <a:cxnLst/>
              <a:rect l="l" t="t" r="r" b="b"/>
              <a:pathLst>
                <a:path w="5715" h="1143634">
                  <a:moveTo>
                    <a:pt x="0" y="0"/>
                  </a:moveTo>
                  <a:lnTo>
                    <a:pt x="5514" y="1143086"/>
                  </a:lnTo>
                </a:path>
              </a:pathLst>
            </a:custGeom>
            <a:ln w="19084">
              <a:solidFill>
                <a:srgbClr val="CCCCCC"/>
              </a:solidFill>
            </a:ln>
          </p:spPr>
          <p:txBody>
            <a:bodyPr wrap="square" lIns="0" tIns="0" rIns="0" bIns="0" rtlCol="0"/>
            <a:lstStyle/>
            <a:p>
              <a:endParaRPr/>
            </a:p>
          </p:txBody>
        </p:sp>
        <p:sp>
          <p:nvSpPr>
            <p:cNvPr id="14" name="object 14"/>
            <p:cNvSpPr/>
            <p:nvPr/>
          </p:nvSpPr>
          <p:spPr>
            <a:xfrm>
              <a:off x="9115147" y="6650370"/>
              <a:ext cx="57150" cy="38735"/>
            </a:xfrm>
            <a:custGeom>
              <a:avLst/>
              <a:gdLst/>
              <a:ahLst/>
              <a:cxnLst/>
              <a:rect l="l" t="t" r="r" b="b"/>
              <a:pathLst>
                <a:path w="57150" h="38734">
                  <a:moveTo>
                    <a:pt x="57149" y="0"/>
                  </a:moveTo>
                  <a:lnTo>
                    <a:pt x="28758" y="38306"/>
                  </a:lnTo>
                  <a:lnTo>
                    <a:pt x="0" y="275"/>
                  </a:lnTo>
                </a:path>
              </a:pathLst>
            </a:custGeom>
            <a:ln w="19060">
              <a:solidFill>
                <a:srgbClr val="CCCCCC"/>
              </a:solidFill>
            </a:ln>
          </p:spPr>
          <p:txBody>
            <a:bodyPr wrap="square" lIns="0" tIns="0" rIns="0" bIns="0" rtlCol="0"/>
            <a:lstStyle/>
            <a:p>
              <a:endParaRPr/>
            </a:p>
          </p:txBody>
        </p:sp>
        <p:sp>
          <p:nvSpPr>
            <p:cNvPr id="15" name="object 15"/>
            <p:cNvSpPr/>
            <p:nvPr/>
          </p:nvSpPr>
          <p:spPr>
            <a:xfrm>
              <a:off x="7896225" y="6696076"/>
              <a:ext cx="2498090" cy="935990"/>
            </a:xfrm>
            <a:custGeom>
              <a:avLst/>
              <a:gdLst/>
              <a:ahLst/>
              <a:cxnLst/>
              <a:rect l="l" t="t" r="r" b="b"/>
              <a:pathLst>
                <a:path w="2498090" h="935990">
                  <a:moveTo>
                    <a:pt x="2497812" y="935474"/>
                  </a:moveTo>
                  <a:lnTo>
                    <a:pt x="0" y="935474"/>
                  </a:lnTo>
                  <a:lnTo>
                    <a:pt x="0" y="0"/>
                  </a:lnTo>
                  <a:lnTo>
                    <a:pt x="2497812" y="0"/>
                  </a:lnTo>
                  <a:lnTo>
                    <a:pt x="2497812" y="935474"/>
                  </a:lnTo>
                  <a:close/>
                </a:path>
              </a:pathLst>
            </a:custGeom>
            <a:solidFill>
              <a:srgbClr val="FF8E4E"/>
            </a:solidFill>
          </p:spPr>
          <p:txBody>
            <a:bodyPr wrap="square" lIns="0" tIns="0" rIns="0" bIns="0" rtlCol="0"/>
            <a:lstStyle/>
            <a:p>
              <a:endParaRPr/>
            </a:p>
          </p:txBody>
        </p:sp>
      </p:grpSp>
      <p:sp>
        <p:nvSpPr>
          <p:cNvPr id="16" name="object 16"/>
          <p:cNvSpPr txBox="1"/>
          <p:nvPr/>
        </p:nvSpPr>
        <p:spPr>
          <a:xfrm>
            <a:off x="3603368" y="4292115"/>
            <a:ext cx="2498090" cy="935990"/>
          </a:xfrm>
          <a:prstGeom prst="rect">
            <a:avLst/>
          </a:prstGeom>
          <a:solidFill>
            <a:srgbClr val="FF8E4E"/>
          </a:solidFill>
        </p:spPr>
        <p:txBody>
          <a:bodyPr vert="horz" wrap="square" lIns="0" tIns="6985" rIns="0" bIns="0" rtlCol="0">
            <a:spAutoFit/>
          </a:bodyPr>
          <a:lstStyle/>
          <a:p>
            <a:pPr>
              <a:lnSpc>
                <a:spcPct val="100000"/>
              </a:lnSpc>
              <a:spcBef>
                <a:spcPts val="55"/>
              </a:spcBef>
            </a:pPr>
            <a:endParaRPr sz="2300">
              <a:latin typeface="Times New Roman"/>
              <a:cs typeface="Times New Roman"/>
            </a:endParaRPr>
          </a:p>
          <a:p>
            <a:pPr marL="398780">
              <a:lnSpc>
                <a:spcPct val="100000"/>
              </a:lnSpc>
            </a:pPr>
            <a:r>
              <a:rPr sz="1500" dirty="0">
                <a:latin typeface="Verdana"/>
                <a:cs typeface="Verdana"/>
              </a:rPr>
              <a:t>Add</a:t>
            </a:r>
            <a:r>
              <a:rPr sz="1500" spc="-85" dirty="0">
                <a:latin typeface="Verdana"/>
                <a:cs typeface="Verdana"/>
              </a:rPr>
              <a:t> </a:t>
            </a:r>
            <a:r>
              <a:rPr sz="1500" spc="-50" dirty="0">
                <a:latin typeface="Verdana"/>
                <a:cs typeface="Verdana"/>
              </a:rPr>
              <a:t>a</a:t>
            </a:r>
            <a:r>
              <a:rPr sz="1500" spc="-85" dirty="0">
                <a:latin typeface="Verdana"/>
                <a:cs typeface="Verdana"/>
              </a:rPr>
              <a:t> </a:t>
            </a:r>
            <a:r>
              <a:rPr sz="1500" spc="-20" dirty="0">
                <a:latin typeface="Verdana"/>
                <a:cs typeface="Verdana"/>
              </a:rPr>
              <a:t>related</a:t>
            </a:r>
            <a:r>
              <a:rPr sz="1500" spc="-85" dirty="0">
                <a:latin typeface="Verdana"/>
                <a:cs typeface="Verdana"/>
              </a:rPr>
              <a:t> </a:t>
            </a:r>
            <a:r>
              <a:rPr sz="1500" spc="-20" dirty="0">
                <a:latin typeface="Verdana"/>
                <a:cs typeface="Verdana"/>
              </a:rPr>
              <a:t>idea</a:t>
            </a:r>
            <a:endParaRPr sz="1500">
              <a:latin typeface="Verdana"/>
              <a:cs typeface="Verdana"/>
            </a:endParaRPr>
          </a:p>
        </p:txBody>
      </p:sp>
      <p:sp>
        <p:nvSpPr>
          <p:cNvPr id="17" name="object 17"/>
          <p:cNvSpPr txBox="1"/>
          <p:nvPr/>
        </p:nvSpPr>
        <p:spPr>
          <a:xfrm>
            <a:off x="7909721" y="2118895"/>
            <a:ext cx="2498090" cy="935990"/>
          </a:xfrm>
          <a:prstGeom prst="rect">
            <a:avLst/>
          </a:prstGeom>
          <a:solidFill>
            <a:srgbClr val="FF8E4E"/>
          </a:solidFill>
        </p:spPr>
        <p:txBody>
          <a:bodyPr vert="horz" wrap="square" lIns="0" tIns="6985" rIns="0" bIns="0" rtlCol="0">
            <a:spAutoFit/>
          </a:bodyPr>
          <a:lstStyle/>
          <a:p>
            <a:pPr>
              <a:lnSpc>
                <a:spcPct val="100000"/>
              </a:lnSpc>
              <a:spcBef>
                <a:spcPts val="55"/>
              </a:spcBef>
            </a:pPr>
            <a:endParaRPr sz="2300">
              <a:latin typeface="Times New Roman"/>
              <a:cs typeface="Times New Roman"/>
            </a:endParaRPr>
          </a:p>
          <a:p>
            <a:pPr marL="398780">
              <a:lnSpc>
                <a:spcPct val="100000"/>
              </a:lnSpc>
            </a:pPr>
            <a:r>
              <a:rPr sz="1500" dirty="0">
                <a:latin typeface="Verdana"/>
                <a:cs typeface="Verdana"/>
              </a:rPr>
              <a:t>Add</a:t>
            </a:r>
            <a:r>
              <a:rPr sz="1500" spc="-85" dirty="0">
                <a:latin typeface="Verdana"/>
                <a:cs typeface="Verdana"/>
              </a:rPr>
              <a:t> </a:t>
            </a:r>
            <a:r>
              <a:rPr sz="1500" spc="-50" dirty="0">
                <a:latin typeface="Verdana"/>
                <a:cs typeface="Verdana"/>
              </a:rPr>
              <a:t>a</a:t>
            </a:r>
            <a:r>
              <a:rPr sz="1500" spc="-85" dirty="0">
                <a:latin typeface="Verdana"/>
                <a:cs typeface="Verdana"/>
              </a:rPr>
              <a:t> </a:t>
            </a:r>
            <a:r>
              <a:rPr sz="1500" spc="-20" dirty="0">
                <a:latin typeface="Verdana"/>
                <a:cs typeface="Verdana"/>
              </a:rPr>
              <a:t>related</a:t>
            </a:r>
            <a:r>
              <a:rPr sz="1500" spc="-85" dirty="0">
                <a:latin typeface="Verdana"/>
                <a:cs typeface="Verdana"/>
              </a:rPr>
              <a:t> </a:t>
            </a:r>
            <a:r>
              <a:rPr sz="1500" spc="-20" dirty="0">
                <a:latin typeface="Verdana"/>
                <a:cs typeface="Verdana"/>
              </a:rPr>
              <a:t>idea</a:t>
            </a:r>
            <a:endParaRPr sz="1500">
              <a:latin typeface="Verdana"/>
              <a:cs typeface="Verdana"/>
            </a:endParaRPr>
          </a:p>
        </p:txBody>
      </p:sp>
      <p:sp>
        <p:nvSpPr>
          <p:cNvPr id="18" name="object 18"/>
          <p:cNvSpPr txBox="1"/>
          <p:nvPr/>
        </p:nvSpPr>
        <p:spPr>
          <a:xfrm>
            <a:off x="8282384" y="7026276"/>
            <a:ext cx="1723389" cy="254000"/>
          </a:xfrm>
          <a:prstGeom prst="rect">
            <a:avLst/>
          </a:prstGeom>
        </p:spPr>
        <p:txBody>
          <a:bodyPr vert="horz" wrap="square" lIns="0" tIns="12700" rIns="0" bIns="0" rtlCol="0">
            <a:spAutoFit/>
          </a:bodyPr>
          <a:lstStyle/>
          <a:p>
            <a:pPr marL="12700">
              <a:lnSpc>
                <a:spcPct val="100000"/>
              </a:lnSpc>
              <a:spcBef>
                <a:spcPts val="100"/>
              </a:spcBef>
            </a:pPr>
            <a:r>
              <a:rPr sz="1500" dirty="0">
                <a:latin typeface="Verdana"/>
                <a:cs typeface="Verdana"/>
              </a:rPr>
              <a:t>Add</a:t>
            </a:r>
            <a:r>
              <a:rPr sz="1500" spc="-85" dirty="0">
                <a:latin typeface="Verdana"/>
                <a:cs typeface="Verdana"/>
              </a:rPr>
              <a:t> </a:t>
            </a:r>
            <a:r>
              <a:rPr sz="1500" spc="-50" dirty="0">
                <a:latin typeface="Verdana"/>
                <a:cs typeface="Verdana"/>
              </a:rPr>
              <a:t>a</a:t>
            </a:r>
            <a:r>
              <a:rPr sz="1500" spc="-85" dirty="0">
                <a:latin typeface="Verdana"/>
                <a:cs typeface="Verdana"/>
              </a:rPr>
              <a:t> </a:t>
            </a:r>
            <a:r>
              <a:rPr sz="1500" spc="-20" dirty="0">
                <a:latin typeface="Verdana"/>
                <a:cs typeface="Verdana"/>
              </a:rPr>
              <a:t>related</a:t>
            </a:r>
            <a:r>
              <a:rPr sz="1500" spc="-85" dirty="0">
                <a:latin typeface="Verdana"/>
                <a:cs typeface="Verdana"/>
              </a:rPr>
              <a:t> </a:t>
            </a:r>
            <a:r>
              <a:rPr sz="1500" spc="-20" dirty="0">
                <a:latin typeface="Verdana"/>
                <a:cs typeface="Verdana"/>
              </a:rPr>
              <a:t>idea</a:t>
            </a:r>
            <a:endParaRPr sz="1500">
              <a:latin typeface="Verdana"/>
              <a:cs typeface="Verdana"/>
            </a:endParaRPr>
          </a:p>
        </p:txBody>
      </p:sp>
      <p:sp>
        <p:nvSpPr>
          <p:cNvPr id="19" name="object 19"/>
          <p:cNvSpPr txBox="1"/>
          <p:nvPr/>
        </p:nvSpPr>
        <p:spPr>
          <a:xfrm>
            <a:off x="12182474" y="5448301"/>
            <a:ext cx="2498090" cy="935990"/>
          </a:xfrm>
          <a:prstGeom prst="rect">
            <a:avLst/>
          </a:prstGeom>
          <a:solidFill>
            <a:srgbClr val="FF8E4E"/>
          </a:solidFill>
        </p:spPr>
        <p:txBody>
          <a:bodyPr vert="horz" wrap="square" lIns="0" tIns="6985" rIns="0" bIns="0" rtlCol="0">
            <a:spAutoFit/>
          </a:bodyPr>
          <a:lstStyle/>
          <a:p>
            <a:pPr>
              <a:lnSpc>
                <a:spcPct val="100000"/>
              </a:lnSpc>
              <a:spcBef>
                <a:spcPts val="55"/>
              </a:spcBef>
            </a:pPr>
            <a:endParaRPr sz="2300">
              <a:latin typeface="Times New Roman"/>
              <a:cs typeface="Times New Roman"/>
            </a:endParaRPr>
          </a:p>
          <a:p>
            <a:pPr marL="398780">
              <a:lnSpc>
                <a:spcPct val="100000"/>
              </a:lnSpc>
            </a:pPr>
            <a:r>
              <a:rPr sz="1500" dirty="0">
                <a:latin typeface="Verdana"/>
                <a:cs typeface="Verdana"/>
              </a:rPr>
              <a:t>Add</a:t>
            </a:r>
            <a:r>
              <a:rPr sz="1500" spc="-85" dirty="0">
                <a:latin typeface="Verdana"/>
                <a:cs typeface="Verdana"/>
              </a:rPr>
              <a:t> </a:t>
            </a:r>
            <a:r>
              <a:rPr sz="1500" spc="-50" dirty="0">
                <a:latin typeface="Verdana"/>
                <a:cs typeface="Verdana"/>
              </a:rPr>
              <a:t>a</a:t>
            </a:r>
            <a:r>
              <a:rPr sz="1500" spc="-85" dirty="0">
                <a:latin typeface="Verdana"/>
                <a:cs typeface="Verdana"/>
              </a:rPr>
              <a:t> </a:t>
            </a:r>
            <a:r>
              <a:rPr sz="1500" spc="-20" dirty="0">
                <a:latin typeface="Verdana"/>
                <a:cs typeface="Verdana"/>
              </a:rPr>
              <a:t>related</a:t>
            </a:r>
            <a:r>
              <a:rPr sz="1500" spc="-85" dirty="0">
                <a:latin typeface="Verdana"/>
                <a:cs typeface="Verdana"/>
              </a:rPr>
              <a:t> </a:t>
            </a:r>
            <a:r>
              <a:rPr sz="1500" spc="-20" dirty="0">
                <a:latin typeface="Verdana"/>
                <a:cs typeface="Verdana"/>
              </a:rPr>
              <a:t>idea</a:t>
            </a:r>
            <a:endParaRPr sz="1500">
              <a:latin typeface="Verdana"/>
              <a:cs typeface="Verdana"/>
            </a:endParaRPr>
          </a:p>
        </p:txBody>
      </p:sp>
      <p:sp>
        <p:nvSpPr>
          <p:cNvPr id="20" name="object 20"/>
          <p:cNvSpPr txBox="1"/>
          <p:nvPr/>
        </p:nvSpPr>
        <p:spPr>
          <a:xfrm>
            <a:off x="11429211" y="2731878"/>
            <a:ext cx="2498090" cy="935990"/>
          </a:xfrm>
          <a:prstGeom prst="rect">
            <a:avLst/>
          </a:prstGeom>
          <a:solidFill>
            <a:srgbClr val="CCCCCC"/>
          </a:solidFill>
        </p:spPr>
        <p:txBody>
          <a:bodyPr vert="horz" wrap="square" lIns="0" tIns="6985" rIns="0" bIns="0" rtlCol="0">
            <a:spAutoFit/>
          </a:bodyPr>
          <a:lstStyle/>
          <a:p>
            <a:pPr>
              <a:lnSpc>
                <a:spcPct val="100000"/>
              </a:lnSpc>
              <a:spcBef>
                <a:spcPts val="55"/>
              </a:spcBef>
            </a:pPr>
            <a:endParaRPr sz="2300">
              <a:latin typeface="Times New Roman"/>
              <a:cs typeface="Times New Roman"/>
            </a:endParaRPr>
          </a:p>
          <a:p>
            <a:pPr marL="314960">
              <a:lnSpc>
                <a:spcPct val="100000"/>
              </a:lnSpc>
            </a:pPr>
            <a:r>
              <a:rPr sz="1500" dirty="0">
                <a:latin typeface="Verdana"/>
                <a:cs typeface="Verdana"/>
              </a:rPr>
              <a:t>Add</a:t>
            </a:r>
            <a:r>
              <a:rPr sz="1500" spc="-80" dirty="0">
                <a:latin typeface="Verdana"/>
                <a:cs typeface="Verdana"/>
              </a:rPr>
              <a:t> </a:t>
            </a:r>
            <a:r>
              <a:rPr sz="1500" spc="-35" dirty="0">
                <a:latin typeface="Verdana"/>
                <a:cs typeface="Verdana"/>
              </a:rPr>
              <a:t>more</a:t>
            </a:r>
            <a:r>
              <a:rPr sz="1500" spc="-75" dirty="0">
                <a:latin typeface="Verdana"/>
                <a:cs typeface="Verdana"/>
              </a:rPr>
              <a:t> </a:t>
            </a:r>
            <a:r>
              <a:rPr sz="1500" spc="-55" dirty="0">
                <a:latin typeface="Verdana"/>
                <a:cs typeface="Verdana"/>
              </a:rPr>
              <a:t>sub-</a:t>
            </a:r>
            <a:r>
              <a:rPr sz="1500" spc="-10" dirty="0">
                <a:latin typeface="Verdana"/>
                <a:cs typeface="Verdana"/>
              </a:rPr>
              <a:t>ideas</a:t>
            </a:r>
            <a:endParaRPr sz="1500">
              <a:latin typeface="Verdana"/>
              <a:cs typeface="Verdana"/>
            </a:endParaRPr>
          </a:p>
        </p:txBody>
      </p:sp>
      <p:grpSp>
        <p:nvGrpSpPr>
          <p:cNvPr id="21" name="object 21"/>
          <p:cNvGrpSpPr/>
          <p:nvPr/>
        </p:nvGrpSpPr>
        <p:grpSpPr>
          <a:xfrm>
            <a:off x="10395739" y="2576119"/>
            <a:ext cx="1033144" cy="631190"/>
            <a:chOff x="10395739" y="2576119"/>
            <a:chExt cx="1033144" cy="631190"/>
          </a:xfrm>
        </p:grpSpPr>
        <p:sp>
          <p:nvSpPr>
            <p:cNvPr id="22" name="object 22"/>
            <p:cNvSpPr/>
            <p:nvPr/>
          </p:nvSpPr>
          <p:spPr>
            <a:xfrm>
              <a:off x="10405264" y="2585644"/>
              <a:ext cx="1014094" cy="607060"/>
            </a:xfrm>
            <a:custGeom>
              <a:avLst/>
              <a:gdLst/>
              <a:ahLst/>
              <a:cxnLst/>
              <a:rect l="l" t="t" r="r" b="b"/>
              <a:pathLst>
                <a:path w="1014095" h="607060">
                  <a:moveTo>
                    <a:pt x="0" y="0"/>
                  </a:moveTo>
                  <a:lnTo>
                    <a:pt x="1013486" y="606724"/>
                  </a:lnTo>
                </a:path>
              </a:pathLst>
            </a:custGeom>
            <a:ln w="19038">
              <a:solidFill>
                <a:srgbClr val="CCCCCC"/>
              </a:solidFill>
            </a:ln>
          </p:spPr>
          <p:txBody>
            <a:bodyPr wrap="square" lIns="0" tIns="0" rIns="0" bIns="0" rtlCol="0"/>
            <a:lstStyle/>
            <a:p>
              <a:endParaRPr/>
            </a:p>
          </p:txBody>
        </p:sp>
        <p:sp>
          <p:nvSpPr>
            <p:cNvPr id="23" name="object 23"/>
            <p:cNvSpPr/>
            <p:nvPr/>
          </p:nvSpPr>
          <p:spPr>
            <a:xfrm>
              <a:off x="11371457" y="3148325"/>
              <a:ext cx="47625" cy="49530"/>
            </a:xfrm>
            <a:custGeom>
              <a:avLst/>
              <a:gdLst/>
              <a:ahLst/>
              <a:cxnLst/>
              <a:rect l="l" t="t" r="r" b="b"/>
              <a:pathLst>
                <a:path w="47625" h="49530">
                  <a:moveTo>
                    <a:pt x="29354" y="0"/>
                  </a:moveTo>
                  <a:lnTo>
                    <a:pt x="47293" y="44043"/>
                  </a:lnTo>
                  <a:lnTo>
                    <a:pt x="0" y="49034"/>
                  </a:lnTo>
                </a:path>
              </a:pathLst>
            </a:custGeom>
            <a:ln w="19027">
              <a:solidFill>
                <a:srgbClr val="CCCCCC"/>
              </a:solidFill>
            </a:ln>
          </p:spPr>
          <p:txBody>
            <a:bodyPr wrap="square" lIns="0" tIns="0" rIns="0" bIns="0" rtlCol="0"/>
            <a:lstStyle/>
            <a:p>
              <a:endParaRPr/>
            </a:p>
          </p:txBody>
        </p:sp>
      </p:grpSp>
      <p:sp>
        <p:nvSpPr>
          <p:cNvPr id="24" name="object 24"/>
          <p:cNvSpPr txBox="1"/>
          <p:nvPr/>
        </p:nvSpPr>
        <p:spPr>
          <a:xfrm>
            <a:off x="11437387" y="1468905"/>
            <a:ext cx="2498090" cy="935990"/>
          </a:xfrm>
          <a:prstGeom prst="rect">
            <a:avLst/>
          </a:prstGeom>
          <a:solidFill>
            <a:srgbClr val="CCCCCC"/>
          </a:solidFill>
        </p:spPr>
        <p:txBody>
          <a:bodyPr vert="horz" wrap="square" lIns="0" tIns="6985" rIns="0" bIns="0" rtlCol="0">
            <a:spAutoFit/>
          </a:bodyPr>
          <a:lstStyle/>
          <a:p>
            <a:pPr>
              <a:lnSpc>
                <a:spcPct val="100000"/>
              </a:lnSpc>
              <a:spcBef>
                <a:spcPts val="55"/>
              </a:spcBef>
            </a:pPr>
            <a:endParaRPr sz="2300">
              <a:latin typeface="Times New Roman"/>
              <a:cs typeface="Times New Roman"/>
            </a:endParaRPr>
          </a:p>
          <a:p>
            <a:pPr marL="314960">
              <a:lnSpc>
                <a:spcPct val="100000"/>
              </a:lnSpc>
            </a:pPr>
            <a:r>
              <a:rPr sz="1500" dirty="0">
                <a:latin typeface="Verdana"/>
                <a:cs typeface="Verdana"/>
              </a:rPr>
              <a:t>Add</a:t>
            </a:r>
            <a:r>
              <a:rPr sz="1500" spc="-80" dirty="0">
                <a:latin typeface="Verdana"/>
                <a:cs typeface="Verdana"/>
              </a:rPr>
              <a:t> </a:t>
            </a:r>
            <a:r>
              <a:rPr sz="1500" spc="-35" dirty="0">
                <a:latin typeface="Verdana"/>
                <a:cs typeface="Verdana"/>
              </a:rPr>
              <a:t>more</a:t>
            </a:r>
            <a:r>
              <a:rPr sz="1500" spc="-75" dirty="0">
                <a:latin typeface="Verdana"/>
                <a:cs typeface="Verdana"/>
              </a:rPr>
              <a:t> </a:t>
            </a:r>
            <a:r>
              <a:rPr sz="1500" spc="-55" dirty="0">
                <a:latin typeface="Verdana"/>
                <a:cs typeface="Verdana"/>
              </a:rPr>
              <a:t>sub-</a:t>
            </a:r>
            <a:r>
              <a:rPr sz="1500" spc="-10" dirty="0">
                <a:latin typeface="Verdana"/>
                <a:cs typeface="Verdana"/>
              </a:rPr>
              <a:t>ideas</a:t>
            </a:r>
            <a:endParaRPr sz="1500">
              <a:latin typeface="Verdana"/>
              <a:cs typeface="Verdana"/>
            </a:endParaRPr>
          </a:p>
        </p:txBody>
      </p:sp>
      <p:grpSp>
        <p:nvGrpSpPr>
          <p:cNvPr id="25" name="object 25"/>
          <p:cNvGrpSpPr/>
          <p:nvPr/>
        </p:nvGrpSpPr>
        <p:grpSpPr>
          <a:xfrm>
            <a:off x="10395739" y="1927510"/>
            <a:ext cx="1043305" cy="668020"/>
            <a:chOff x="10395739" y="1927510"/>
            <a:chExt cx="1043305" cy="668020"/>
          </a:xfrm>
        </p:grpSpPr>
        <p:sp>
          <p:nvSpPr>
            <p:cNvPr id="26" name="object 26"/>
            <p:cNvSpPr/>
            <p:nvPr/>
          </p:nvSpPr>
          <p:spPr>
            <a:xfrm>
              <a:off x="10405264" y="1940918"/>
              <a:ext cx="1024255" cy="645160"/>
            </a:xfrm>
            <a:custGeom>
              <a:avLst/>
              <a:gdLst/>
              <a:ahLst/>
              <a:cxnLst/>
              <a:rect l="l" t="t" r="r" b="b"/>
              <a:pathLst>
                <a:path w="1024254" h="645160">
                  <a:moveTo>
                    <a:pt x="0" y="644679"/>
                  </a:moveTo>
                  <a:lnTo>
                    <a:pt x="1023681" y="0"/>
                  </a:lnTo>
                </a:path>
              </a:pathLst>
            </a:custGeom>
            <a:ln w="19048">
              <a:solidFill>
                <a:srgbClr val="CCCCCC"/>
              </a:solidFill>
            </a:ln>
          </p:spPr>
          <p:txBody>
            <a:bodyPr wrap="square" lIns="0" tIns="0" rIns="0" bIns="0" rtlCol="0"/>
            <a:lstStyle/>
            <a:p>
              <a:endParaRPr/>
            </a:p>
          </p:txBody>
        </p:sp>
        <p:sp>
          <p:nvSpPr>
            <p:cNvPr id="27" name="object 27"/>
            <p:cNvSpPr/>
            <p:nvPr/>
          </p:nvSpPr>
          <p:spPr>
            <a:xfrm>
              <a:off x="11381490" y="1937033"/>
              <a:ext cx="47625" cy="48895"/>
            </a:xfrm>
            <a:custGeom>
              <a:avLst/>
              <a:gdLst/>
              <a:ahLst/>
              <a:cxnLst/>
              <a:rect l="l" t="t" r="r" b="b"/>
              <a:pathLst>
                <a:path w="47625" h="48894">
                  <a:moveTo>
                    <a:pt x="0" y="0"/>
                  </a:moveTo>
                  <a:lnTo>
                    <a:pt x="47455" y="3883"/>
                  </a:lnTo>
                  <a:lnTo>
                    <a:pt x="30454" y="48359"/>
                  </a:lnTo>
                </a:path>
              </a:pathLst>
            </a:custGeom>
            <a:ln w="19046">
              <a:solidFill>
                <a:srgbClr val="CCCCCC"/>
              </a:solidFill>
            </a:ln>
          </p:spPr>
          <p:txBody>
            <a:bodyPr wrap="square" lIns="0" tIns="0" rIns="0" bIns="0" rtlCol="0"/>
            <a:lstStyle/>
            <a:p>
              <a:endParaRPr/>
            </a:p>
          </p:txBody>
        </p:sp>
      </p:grpSp>
      <p:grpSp>
        <p:nvGrpSpPr>
          <p:cNvPr id="28" name="object 28"/>
          <p:cNvGrpSpPr/>
          <p:nvPr/>
        </p:nvGrpSpPr>
        <p:grpSpPr>
          <a:xfrm>
            <a:off x="13915226" y="2278518"/>
            <a:ext cx="3079115" cy="2076450"/>
            <a:chOff x="13915226" y="2278518"/>
            <a:chExt cx="3079115" cy="2076450"/>
          </a:xfrm>
        </p:grpSpPr>
        <p:sp>
          <p:nvSpPr>
            <p:cNvPr id="29" name="object 29"/>
            <p:cNvSpPr/>
            <p:nvPr/>
          </p:nvSpPr>
          <p:spPr>
            <a:xfrm>
              <a:off x="13924751" y="3198634"/>
              <a:ext cx="1174115" cy="652780"/>
            </a:xfrm>
            <a:custGeom>
              <a:avLst/>
              <a:gdLst/>
              <a:ahLst/>
              <a:cxnLst/>
              <a:rect l="l" t="t" r="r" b="b"/>
              <a:pathLst>
                <a:path w="1174115" h="652779">
                  <a:moveTo>
                    <a:pt x="0" y="0"/>
                  </a:moveTo>
                  <a:lnTo>
                    <a:pt x="1174028" y="652491"/>
                  </a:lnTo>
                </a:path>
              </a:pathLst>
            </a:custGeom>
            <a:ln w="19045">
              <a:solidFill>
                <a:srgbClr val="CCCCCC"/>
              </a:solidFill>
            </a:ln>
          </p:spPr>
          <p:txBody>
            <a:bodyPr wrap="square" lIns="0" tIns="0" rIns="0" bIns="0" rtlCol="0"/>
            <a:lstStyle/>
            <a:p>
              <a:endParaRPr/>
            </a:p>
          </p:txBody>
        </p:sp>
        <p:sp>
          <p:nvSpPr>
            <p:cNvPr id="30" name="object 30"/>
            <p:cNvSpPr/>
            <p:nvPr/>
          </p:nvSpPr>
          <p:spPr>
            <a:xfrm>
              <a:off x="15051630" y="3807660"/>
              <a:ext cx="47625" cy="50165"/>
            </a:xfrm>
            <a:custGeom>
              <a:avLst/>
              <a:gdLst/>
              <a:ahLst/>
              <a:cxnLst/>
              <a:rect l="l" t="t" r="r" b="b"/>
              <a:pathLst>
                <a:path w="47625" h="50164">
                  <a:moveTo>
                    <a:pt x="27762" y="0"/>
                  </a:moveTo>
                  <a:lnTo>
                    <a:pt x="47150" y="43466"/>
                  </a:lnTo>
                  <a:lnTo>
                    <a:pt x="0" y="49953"/>
                  </a:lnTo>
                </a:path>
              </a:pathLst>
            </a:custGeom>
            <a:ln w="19040">
              <a:solidFill>
                <a:srgbClr val="CCCCCC"/>
              </a:solidFill>
            </a:ln>
          </p:spPr>
          <p:txBody>
            <a:bodyPr wrap="square" lIns="0" tIns="0" rIns="0" bIns="0" rtlCol="0"/>
            <a:lstStyle/>
            <a:p>
              <a:endParaRPr/>
            </a:p>
          </p:txBody>
        </p:sp>
        <p:sp>
          <p:nvSpPr>
            <p:cNvPr id="31" name="object 31"/>
            <p:cNvSpPr/>
            <p:nvPr/>
          </p:nvSpPr>
          <p:spPr>
            <a:xfrm>
              <a:off x="13924752" y="2288044"/>
              <a:ext cx="1174750" cy="910590"/>
            </a:xfrm>
            <a:custGeom>
              <a:avLst/>
              <a:gdLst/>
              <a:ahLst/>
              <a:cxnLst/>
              <a:rect l="l" t="t" r="r" b="b"/>
              <a:pathLst>
                <a:path w="1174750" h="910589">
                  <a:moveTo>
                    <a:pt x="0" y="910533"/>
                  </a:moveTo>
                  <a:lnTo>
                    <a:pt x="1174352" y="0"/>
                  </a:lnTo>
                </a:path>
              </a:pathLst>
            </a:custGeom>
            <a:ln w="19040">
              <a:solidFill>
                <a:srgbClr val="CCCCCC"/>
              </a:solidFill>
            </a:ln>
          </p:spPr>
          <p:txBody>
            <a:bodyPr wrap="square" lIns="0" tIns="0" rIns="0" bIns="0" rtlCol="0"/>
            <a:lstStyle/>
            <a:p>
              <a:endParaRPr/>
            </a:p>
          </p:txBody>
        </p:sp>
        <p:sp>
          <p:nvSpPr>
            <p:cNvPr id="32" name="object 32"/>
            <p:cNvSpPr/>
            <p:nvPr/>
          </p:nvSpPr>
          <p:spPr>
            <a:xfrm>
              <a:off x="15051528" y="2288043"/>
              <a:ext cx="47625" cy="46355"/>
            </a:xfrm>
            <a:custGeom>
              <a:avLst/>
              <a:gdLst/>
              <a:ahLst/>
              <a:cxnLst/>
              <a:rect l="l" t="t" r="r" b="b"/>
              <a:pathLst>
                <a:path w="47625" h="46355">
                  <a:moveTo>
                    <a:pt x="0" y="730"/>
                  </a:moveTo>
                  <a:lnTo>
                    <a:pt x="47576" y="0"/>
                  </a:lnTo>
                  <a:lnTo>
                    <a:pt x="35018" y="45895"/>
                  </a:lnTo>
                </a:path>
              </a:pathLst>
            </a:custGeom>
            <a:ln w="19037">
              <a:solidFill>
                <a:srgbClr val="CCCCCC"/>
              </a:solidFill>
            </a:ln>
          </p:spPr>
          <p:txBody>
            <a:bodyPr wrap="square" lIns="0" tIns="0" rIns="0" bIns="0" rtlCol="0"/>
            <a:lstStyle/>
            <a:p>
              <a:endParaRPr/>
            </a:p>
          </p:txBody>
        </p:sp>
        <p:sp>
          <p:nvSpPr>
            <p:cNvPr id="33" name="object 33"/>
            <p:cNvSpPr/>
            <p:nvPr/>
          </p:nvSpPr>
          <p:spPr>
            <a:xfrm>
              <a:off x="15108346" y="3373832"/>
              <a:ext cx="1866900" cy="962025"/>
            </a:xfrm>
            <a:custGeom>
              <a:avLst/>
              <a:gdLst/>
              <a:ahLst/>
              <a:cxnLst/>
              <a:rect l="l" t="t" r="r" b="b"/>
              <a:pathLst>
                <a:path w="1866900" h="962025">
                  <a:moveTo>
                    <a:pt x="0" y="0"/>
                  </a:moveTo>
                  <a:lnTo>
                    <a:pt x="1866761" y="0"/>
                  </a:lnTo>
                  <a:lnTo>
                    <a:pt x="1866761" y="962025"/>
                  </a:lnTo>
                  <a:lnTo>
                    <a:pt x="0" y="962025"/>
                  </a:lnTo>
                  <a:lnTo>
                    <a:pt x="0" y="0"/>
                  </a:lnTo>
                </a:path>
              </a:pathLst>
            </a:custGeom>
            <a:ln w="38007">
              <a:solidFill>
                <a:srgbClr val="CCCCCC"/>
              </a:solidFill>
            </a:ln>
          </p:spPr>
          <p:txBody>
            <a:bodyPr wrap="square" lIns="0" tIns="0" rIns="0" bIns="0" rtlCol="0"/>
            <a:lstStyle/>
            <a:p>
              <a:endParaRPr/>
            </a:p>
          </p:txBody>
        </p:sp>
      </p:grpSp>
      <p:sp>
        <p:nvSpPr>
          <p:cNvPr id="34" name="object 34"/>
          <p:cNvSpPr txBox="1"/>
          <p:nvPr/>
        </p:nvSpPr>
        <p:spPr>
          <a:xfrm>
            <a:off x="15323731" y="3551631"/>
            <a:ext cx="1436370" cy="558800"/>
          </a:xfrm>
          <a:prstGeom prst="rect">
            <a:avLst/>
          </a:prstGeom>
        </p:spPr>
        <p:txBody>
          <a:bodyPr vert="horz" wrap="square" lIns="0" tIns="12700" rIns="0" bIns="0" rtlCol="0">
            <a:spAutoFit/>
          </a:bodyPr>
          <a:lstStyle/>
          <a:p>
            <a:pPr marL="266700" marR="5080" indent="-254635">
              <a:lnSpc>
                <a:spcPct val="116700"/>
              </a:lnSpc>
              <a:spcBef>
                <a:spcPts val="100"/>
              </a:spcBef>
            </a:pPr>
            <a:r>
              <a:rPr sz="1500" dirty="0">
                <a:latin typeface="Verdana"/>
                <a:cs typeface="Verdana"/>
              </a:rPr>
              <a:t>Add</a:t>
            </a:r>
            <a:r>
              <a:rPr sz="1500" spc="-95" dirty="0">
                <a:latin typeface="Verdana"/>
                <a:cs typeface="Verdana"/>
              </a:rPr>
              <a:t> </a:t>
            </a:r>
            <a:r>
              <a:rPr sz="1500" spc="-30" dirty="0">
                <a:latin typeface="Verdana"/>
                <a:cs typeface="Verdana"/>
              </a:rPr>
              <a:t>even</a:t>
            </a:r>
            <a:r>
              <a:rPr sz="1500" spc="-90" dirty="0">
                <a:latin typeface="Verdana"/>
                <a:cs typeface="Verdana"/>
              </a:rPr>
              <a:t> </a:t>
            </a:r>
            <a:r>
              <a:rPr sz="1500" spc="-30" dirty="0">
                <a:latin typeface="Verdana"/>
                <a:cs typeface="Verdana"/>
              </a:rPr>
              <a:t>more </a:t>
            </a:r>
            <a:r>
              <a:rPr sz="1500" spc="-55" dirty="0">
                <a:latin typeface="Verdana"/>
                <a:cs typeface="Verdana"/>
              </a:rPr>
              <a:t>sub-</a:t>
            </a:r>
            <a:r>
              <a:rPr sz="1500" spc="-20" dirty="0">
                <a:latin typeface="Verdana"/>
                <a:cs typeface="Verdana"/>
              </a:rPr>
              <a:t>ideas</a:t>
            </a:r>
            <a:endParaRPr sz="1500">
              <a:latin typeface="Verdana"/>
              <a:cs typeface="Verdana"/>
            </a:endParaRPr>
          </a:p>
        </p:txBody>
      </p:sp>
      <p:sp>
        <p:nvSpPr>
          <p:cNvPr id="35" name="object 35"/>
          <p:cNvSpPr/>
          <p:nvPr/>
        </p:nvSpPr>
        <p:spPr>
          <a:xfrm>
            <a:off x="15108346" y="1798428"/>
            <a:ext cx="1866900" cy="962025"/>
          </a:xfrm>
          <a:custGeom>
            <a:avLst/>
            <a:gdLst/>
            <a:ahLst/>
            <a:cxnLst/>
            <a:rect l="l" t="t" r="r" b="b"/>
            <a:pathLst>
              <a:path w="1866900" h="962025">
                <a:moveTo>
                  <a:pt x="0" y="0"/>
                </a:moveTo>
                <a:lnTo>
                  <a:pt x="1866761" y="0"/>
                </a:lnTo>
                <a:lnTo>
                  <a:pt x="1866761" y="962025"/>
                </a:lnTo>
                <a:lnTo>
                  <a:pt x="0" y="962025"/>
                </a:lnTo>
                <a:lnTo>
                  <a:pt x="0" y="0"/>
                </a:lnTo>
              </a:path>
            </a:pathLst>
          </a:custGeom>
          <a:ln w="38007">
            <a:solidFill>
              <a:srgbClr val="CCCCCC"/>
            </a:solidFill>
          </a:ln>
        </p:spPr>
        <p:txBody>
          <a:bodyPr wrap="square" lIns="0" tIns="0" rIns="0" bIns="0" rtlCol="0"/>
          <a:lstStyle/>
          <a:p>
            <a:endParaRPr/>
          </a:p>
        </p:txBody>
      </p:sp>
      <p:sp>
        <p:nvSpPr>
          <p:cNvPr id="36" name="object 36"/>
          <p:cNvSpPr txBox="1"/>
          <p:nvPr/>
        </p:nvSpPr>
        <p:spPr>
          <a:xfrm>
            <a:off x="15323731" y="1976228"/>
            <a:ext cx="1436370" cy="558800"/>
          </a:xfrm>
          <a:prstGeom prst="rect">
            <a:avLst/>
          </a:prstGeom>
        </p:spPr>
        <p:txBody>
          <a:bodyPr vert="horz" wrap="square" lIns="0" tIns="12700" rIns="0" bIns="0" rtlCol="0">
            <a:spAutoFit/>
          </a:bodyPr>
          <a:lstStyle/>
          <a:p>
            <a:pPr marL="266700" marR="5080" indent="-254635">
              <a:lnSpc>
                <a:spcPct val="116700"/>
              </a:lnSpc>
              <a:spcBef>
                <a:spcPts val="100"/>
              </a:spcBef>
            </a:pPr>
            <a:r>
              <a:rPr sz="1500" dirty="0">
                <a:latin typeface="Verdana"/>
                <a:cs typeface="Verdana"/>
              </a:rPr>
              <a:t>Add</a:t>
            </a:r>
            <a:r>
              <a:rPr sz="1500" spc="-95" dirty="0">
                <a:latin typeface="Verdana"/>
                <a:cs typeface="Verdana"/>
              </a:rPr>
              <a:t> </a:t>
            </a:r>
            <a:r>
              <a:rPr sz="1500" spc="-30" dirty="0">
                <a:latin typeface="Verdana"/>
                <a:cs typeface="Verdana"/>
              </a:rPr>
              <a:t>even</a:t>
            </a:r>
            <a:r>
              <a:rPr sz="1500" spc="-90" dirty="0">
                <a:latin typeface="Verdana"/>
                <a:cs typeface="Verdana"/>
              </a:rPr>
              <a:t> </a:t>
            </a:r>
            <a:r>
              <a:rPr sz="1500" spc="-30" dirty="0">
                <a:latin typeface="Verdana"/>
                <a:cs typeface="Verdana"/>
              </a:rPr>
              <a:t>more </a:t>
            </a:r>
            <a:r>
              <a:rPr sz="1500" spc="-55" dirty="0">
                <a:latin typeface="Verdana"/>
                <a:cs typeface="Verdana"/>
              </a:rPr>
              <a:t>sub-</a:t>
            </a:r>
            <a:r>
              <a:rPr sz="1500" spc="-20" dirty="0">
                <a:latin typeface="Verdana"/>
                <a:cs typeface="Verdana"/>
              </a:rPr>
              <a:t>ideas</a:t>
            </a:r>
            <a:endParaRPr sz="1500">
              <a:latin typeface="Verdana"/>
              <a:cs typeface="Verdana"/>
            </a:endParaRPr>
          </a:p>
        </p:txBody>
      </p:sp>
      <p:sp>
        <p:nvSpPr>
          <p:cNvPr id="37" name="object 37"/>
          <p:cNvSpPr txBox="1"/>
          <p:nvPr/>
        </p:nvSpPr>
        <p:spPr>
          <a:xfrm>
            <a:off x="4142664" y="7959049"/>
            <a:ext cx="2498090" cy="935990"/>
          </a:xfrm>
          <a:prstGeom prst="rect">
            <a:avLst/>
          </a:prstGeom>
          <a:solidFill>
            <a:srgbClr val="CCCCCC"/>
          </a:solidFill>
        </p:spPr>
        <p:txBody>
          <a:bodyPr vert="horz" wrap="square" lIns="0" tIns="6985" rIns="0" bIns="0" rtlCol="0">
            <a:spAutoFit/>
          </a:bodyPr>
          <a:lstStyle/>
          <a:p>
            <a:pPr>
              <a:lnSpc>
                <a:spcPct val="100000"/>
              </a:lnSpc>
              <a:spcBef>
                <a:spcPts val="55"/>
              </a:spcBef>
            </a:pPr>
            <a:endParaRPr sz="2300">
              <a:latin typeface="Times New Roman"/>
              <a:cs typeface="Times New Roman"/>
            </a:endParaRPr>
          </a:p>
          <a:p>
            <a:pPr marL="314960">
              <a:lnSpc>
                <a:spcPct val="100000"/>
              </a:lnSpc>
            </a:pPr>
            <a:r>
              <a:rPr sz="1500" dirty="0">
                <a:latin typeface="Verdana"/>
                <a:cs typeface="Verdana"/>
              </a:rPr>
              <a:t>Add</a:t>
            </a:r>
            <a:r>
              <a:rPr sz="1500" spc="-80" dirty="0">
                <a:latin typeface="Verdana"/>
                <a:cs typeface="Verdana"/>
              </a:rPr>
              <a:t> </a:t>
            </a:r>
            <a:r>
              <a:rPr sz="1500" spc="-35" dirty="0">
                <a:latin typeface="Verdana"/>
                <a:cs typeface="Verdana"/>
              </a:rPr>
              <a:t>more</a:t>
            </a:r>
            <a:r>
              <a:rPr sz="1500" spc="-75" dirty="0">
                <a:latin typeface="Verdana"/>
                <a:cs typeface="Verdana"/>
              </a:rPr>
              <a:t> </a:t>
            </a:r>
            <a:r>
              <a:rPr sz="1500" spc="-55" dirty="0">
                <a:latin typeface="Verdana"/>
                <a:cs typeface="Verdana"/>
              </a:rPr>
              <a:t>sub-</a:t>
            </a:r>
            <a:r>
              <a:rPr sz="1500" spc="-10" dirty="0">
                <a:latin typeface="Verdana"/>
                <a:cs typeface="Verdana"/>
              </a:rPr>
              <a:t>ideas</a:t>
            </a:r>
            <a:endParaRPr sz="1500">
              <a:latin typeface="Verdana"/>
              <a:cs typeface="Verdana"/>
            </a:endParaRPr>
          </a:p>
        </p:txBody>
      </p:sp>
      <p:grpSp>
        <p:nvGrpSpPr>
          <p:cNvPr id="38" name="object 38"/>
          <p:cNvGrpSpPr/>
          <p:nvPr/>
        </p:nvGrpSpPr>
        <p:grpSpPr>
          <a:xfrm>
            <a:off x="4150841" y="6696076"/>
            <a:ext cx="3755390" cy="1731645"/>
            <a:chOff x="4150841" y="6696076"/>
            <a:chExt cx="3755390" cy="1731645"/>
          </a:xfrm>
        </p:grpSpPr>
        <p:sp>
          <p:nvSpPr>
            <p:cNvPr id="39" name="object 39"/>
            <p:cNvSpPr/>
            <p:nvPr/>
          </p:nvSpPr>
          <p:spPr>
            <a:xfrm>
              <a:off x="6645797" y="7162836"/>
              <a:ext cx="1250950" cy="1255395"/>
            </a:xfrm>
            <a:custGeom>
              <a:avLst/>
              <a:gdLst/>
              <a:ahLst/>
              <a:cxnLst/>
              <a:rect l="l" t="t" r="r" b="b"/>
              <a:pathLst>
                <a:path w="1250950" h="1255395">
                  <a:moveTo>
                    <a:pt x="1250348" y="0"/>
                  </a:moveTo>
                  <a:lnTo>
                    <a:pt x="0" y="1255280"/>
                  </a:lnTo>
                </a:path>
              </a:pathLst>
            </a:custGeom>
            <a:ln w="19042">
              <a:solidFill>
                <a:srgbClr val="CCCCCC"/>
              </a:solidFill>
            </a:ln>
          </p:spPr>
          <p:txBody>
            <a:bodyPr wrap="square" lIns="0" tIns="0" rIns="0" bIns="0" rtlCol="0"/>
            <a:lstStyle/>
            <a:p>
              <a:endParaRPr/>
            </a:p>
          </p:txBody>
        </p:sp>
        <p:sp>
          <p:nvSpPr>
            <p:cNvPr id="40" name="object 40"/>
            <p:cNvSpPr/>
            <p:nvPr/>
          </p:nvSpPr>
          <p:spPr>
            <a:xfrm>
              <a:off x="6645797" y="8370975"/>
              <a:ext cx="47625" cy="47625"/>
            </a:xfrm>
            <a:custGeom>
              <a:avLst/>
              <a:gdLst/>
              <a:ahLst/>
              <a:cxnLst/>
              <a:rect l="l" t="t" r="r" b="b"/>
              <a:pathLst>
                <a:path w="47625" h="47625">
                  <a:moveTo>
                    <a:pt x="47112" y="40331"/>
                  </a:moveTo>
                  <a:lnTo>
                    <a:pt x="0" y="47139"/>
                  </a:lnTo>
                  <a:lnTo>
                    <a:pt x="6622" y="0"/>
                  </a:lnTo>
                </a:path>
              </a:pathLst>
            </a:custGeom>
            <a:ln w="19042">
              <a:solidFill>
                <a:srgbClr val="CCCCCC"/>
              </a:solidFill>
            </a:ln>
          </p:spPr>
          <p:txBody>
            <a:bodyPr wrap="square" lIns="0" tIns="0" rIns="0" bIns="0" rtlCol="0"/>
            <a:lstStyle/>
            <a:p>
              <a:endParaRPr/>
            </a:p>
          </p:txBody>
        </p:sp>
        <p:sp>
          <p:nvSpPr>
            <p:cNvPr id="41" name="object 41"/>
            <p:cNvSpPr/>
            <p:nvPr/>
          </p:nvSpPr>
          <p:spPr>
            <a:xfrm>
              <a:off x="4150841" y="6696076"/>
              <a:ext cx="2498090" cy="935990"/>
            </a:xfrm>
            <a:custGeom>
              <a:avLst/>
              <a:gdLst/>
              <a:ahLst/>
              <a:cxnLst/>
              <a:rect l="l" t="t" r="r" b="b"/>
              <a:pathLst>
                <a:path w="2498090" h="935990">
                  <a:moveTo>
                    <a:pt x="2497812" y="935474"/>
                  </a:moveTo>
                  <a:lnTo>
                    <a:pt x="0" y="935474"/>
                  </a:lnTo>
                  <a:lnTo>
                    <a:pt x="0" y="0"/>
                  </a:lnTo>
                  <a:lnTo>
                    <a:pt x="2497812" y="0"/>
                  </a:lnTo>
                  <a:lnTo>
                    <a:pt x="2497812" y="935474"/>
                  </a:lnTo>
                  <a:close/>
                </a:path>
              </a:pathLst>
            </a:custGeom>
            <a:solidFill>
              <a:srgbClr val="CCCCCC"/>
            </a:solidFill>
          </p:spPr>
          <p:txBody>
            <a:bodyPr wrap="square" lIns="0" tIns="0" rIns="0" bIns="0" rtlCol="0"/>
            <a:lstStyle/>
            <a:p>
              <a:endParaRPr/>
            </a:p>
          </p:txBody>
        </p:sp>
      </p:grpSp>
      <p:sp>
        <p:nvSpPr>
          <p:cNvPr id="42" name="object 42"/>
          <p:cNvSpPr txBox="1"/>
          <p:nvPr/>
        </p:nvSpPr>
        <p:spPr>
          <a:xfrm>
            <a:off x="4453656" y="7026276"/>
            <a:ext cx="1890395" cy="254000"/>
          </a:xfrm>
          <a:prstGeom prst="rect">
            <a:avLst/>
          </a:prstGeom>
        </p:spPr>
        <p:txBody>
          <a:bodyPr vert="horz" wrap="square" lIns="0" tIns="12700" rIns="0" bIns="0" rtlCol="0">
            <a:spAutoFit/>
          </a:bodyPr>
          <a:lstStyle/>
          <a:p>
            <a:pPr marL="12700">
              <a:lnSpc>
                <a:spcPct val="100000"/>
              </a:lnSpc>
              <a:spcBef>
                <a:spcPts val="100"/>
              </a:spcBef>
            </a:pPr>
            <a:r>
              <a:rPr sz="1500" dirty="0">
                <a:latin typeface="Verdana"/>
                <a:cs typeface="Verdana"/>
              </a:rPr>
              <a:t>Add</a:t>
            </a:r>
            <a:r>
              <a:rPr sz="1500" spc="-80" dirty="0">
                <a:latin typeface="Verdana"/>
                <a:cs typeface="Verdana"/>
              </a:rPr>
              <a:t> </a:t>
            </a:r>
            <a:r>
              <a:rPr sz="1500" spc="-35" dirty="0">
                <a:latin typeface="Verdana"/>
                <a:cs typeface="Verdana"/>
              </a:rPr>
              <a:t>more</a:t>
            </a:r>
            <a:r>
              <a:rPr sz="1500" spc="-75" dirty="0">
                <a:latin typeface="Verdana"/>
                <a:cs typeface="Verdana"/>
              </a:rPr>
              <a:t> </a:t>
            </a:r>
            <a:r>
              <a:rPr sz="1500" spc="-55" dirty="0">
                <a:latin typeface="Verdana"/>
                <a:cs typeface="Verdana"/>
              </a:rPr>
              <a:t>sub-</a:t>
            </a:r>
            <a:r>
              <a:rPr sz="1500" spc="-10" dirty="0">
                <a:latin typeface="Verdana"/>
                <a:cs typeface="Verdana"/>
              </a:rPr>
              <a:t>ideas</a:t>
            </a:r>
            <a:endParaRPr sz="1500">
              <a:latin typeface="Verdana"/>
              <a:cs typeface="Verdana"/>
            </a:endParaRPr>
          </a:p>
        </p:txBody>
      </p:sp>
      <p:grpSp>
        <p:nvGrpSpPr>
          <p:cNvPr id="43" name="object 43"/>
          <p:cNvGrpSpPr/>
          <p:nvPr/>
        </p:nvGrpSpPr>
        <p:grpSpPr>
          <a:xfrm>
            <a:off x="1009718" y="7124701"/>
            <a:ext cx="6896100" cy="2056130"/>
            <a:chOff x="1009718" y="7124701"/>
            <a:chExt cx="6896100" cy="2056130"/>
          </a:xfrm>
        </p:grpSpPr>
        <p:sp>
          <p:nvSpPr>
            <p:cNvPr id="44" name="object 44"/>
            <p:cNvSpPr/>
            <p:nvPr/>
          </p:nvSpPr>
          <p:spPr>
            <a:xfrm>
              <a:off x="6657713" y="7162801"/>
              <a:ext cx="1238885" cy="0"/>
            </a:xfrm>
            <a:custGeom>
              <a:avLst/>
              <a:gdLst/>
              <a:ahLst/>
              <a:cxnLst/>
              <a:rect l="l" t="t" r="r" b="b"/>
              <a:pathLst>
                <a:path w="1238884">
                  <a:moveTo>
                    <a:pt x="1238388" y="0"/>
                  </a:moveTo>
                  <a:lnTo>
                    <a:pt x="0" y="0"/>
                  </a:lnTo>
                </a:path>
              </a:pathLst>
            </a:custGeom>
            <a:ln w="19049">
              <a:solidFill>
                <a:srgbClr val="CCCCCC"/>
              </a:solidFill>
            </a:ln>
          </p:spPr>
          <p:txBody>
            <a:bodyPr wrap="square" lIns="0" tIns="0" rIns="0" bIns="0" rtlCol="0"/>
            <a:lstStyle/>
            <a:p>
              <a:endParaRPr/>
            </a:p>
          </p:txBody>
        </p:sp>
        <p:sp>
          <p:nvSpPr>
            <p:cNvPr id="45" name="object 45"/>
            <p:cNvSpPr/>
            <p:nvPr/>
          </p:nvSpPr>
          <p:spPr>
            <a:xfrm>
              <a:off x="6657712" y="7134226"/>
              <a:ext cx="38100" cy="57150"/>
            </a:xfrm>
            <a:custGeom>
              <a:avLst/>
              <a:gdLst/>
              <a:ahLst/>
              <a:cxnLst/>
              <a:rect l="l" t="t" r="r" b="b"/>
              <a:pathLst>
                <a:path w="38100" h="57150">
                  <a:moveTo>
                    <a:pt x="38041" y="57149"/>
                  </a:moveTo>
                  <a:lnTo>
                    <a:pt x="0" y="28574"/>
                  </a:lnTo>
                  <a:lnTo>
                    <a:pt x="38041" y="0"/>
                  </a:lnTo>
                </a:path>
              </a:pathLst>
            </a:custGeom>
            <a:ln w="19029">
              <a:solidFill>
                <a:srgbClr val="CCCCCC"/>
              </a:solidFill>
            </a:ln>
          </p:spPr>
          <p:txBody>
            <a:bodyPr wrap="square" lIns="0" tIns="0" rIns="0" bIns="0" rtlCol="0"/>
            <a:lstStyle/>
            <a:p>
              <a:endParaRPr/>
            </a:p>
          </p:txBody>
        </p:sp>
        <p:sp>
          <p:nvSpPr>
            <p:cNvPr id="46" name="object 46"/>
            <p:cNvSpPr/>
            <p:nvPr/>
          </p:nvSpPr>
          <p:spPr>
            <a:xfrm>
              <a:off x="2901653" y="8425785"/>
              <a:ext cx="1241425" cy="255270"/>
            </a:xfrm>
            <a:custGeom>
              <a:avLst/>
              <a:gdLst/>
              <a:ahLst/>
              <a:cxnLst/>
              <a:rect l="l" t="t" r="r" b="b"/>
              <a:pathLst>
                <a:path w="1241425" h="255270">
                  <a:moveTo>
                    <a:pt x="1240918" y="0"/>
                  </a:moveTo>
                  <a:lnTo>
                    <a:pt x="0" y="255229"/>
                  </a:lnTo>
                </a:path>
              </a:pathLst>
            </a:custGeom>
            <a:ln w="19051">
              <a:solidFill>
                <a:srgbClr val="CCCCCC"/>
              </a:solidFill>
            </a:ln>
          </p:spPr>
          <p:txBody>
            <a:bodyPr wrap="square" lIns="0" tIns="0" rIns="0" bIns="0" rtlCol="0"/>
            <a:lstStyle/>
            <a:p>
              <a:endParaRPr/>
            </a:p>
          </p:txBody>
        </p:sp>
        <p:sp>
          <p:nvSpPr>
            <p:cNvPr id="47" name="object 47"/>
            <p:cNvSpPr/>
            <p:nvPr/>
          </p:nvSpPr>
          <p:spPr>
            <a:xfrm>
              <a:off x="2901654" y="8645329"/>
              <a:ext cx="43180" cy="56515"/>
            </a:xfrm>
            <a:custGeom>
              <a:avLst/>
              <a:gdLst/>
              <a:ahLst/>
              <a:cxnLst/>
              <a:rect l="l" t="t" r="r" b="b"/>
              <a:pathLst>
                <a:path w="43180" h="56515">
                  <a:moveTo>
                    <a:pt x="43171" y="55978"/>
                  </a:moveTo>
                  <a:lnTo>
                    <a:pt x="0" y="35684"/>
                  </a:lnTo>
                  <a:lnTo>
                    <a:pt x="31658" y="0"/>
                  </a:lnTo>
                </a:path>
              </a:pathLst>
            </a:custGeom>
            <a:ln w="19080">
              <a:solidFill>
                <a:srgbClr val="CCCCCC"/>
              </a:solidFill>
            </a:ln>
          </p:spPr>
          <p:txBody>
            <a:bodyPr wrap="square" lIns="0" tIns="0" rIns="0" bIns="0" rtlCol="0"/>
            <a:lstStyle/>
            <a:p>
              <a:endParaRPr/>
            </a:p>
          </p:txBody>
        </p:sp>
        <p:sp>
          <p:nvSpPr>
            <p:cNvPr id="48" name="object 48"/>
            <p:cNvSpPr/>
            <p:nvPr/>
          </p:nvSpPr>
          <p:spPr>
            <a:xfrm>
              <a:off x="2914775" y="7429404"/>
              <a:ext cx="1228090" cy="996950"/>
            </a:xfrm>
            <a:custGeom>
              <a:avLst/>
              <a:gdLst/>
              <a:ahLst/>
              <a:cxnLst/>
              <a:rect l="l" t="t" r="r" b="b"/>
              <a:pathLst>
                <a:path w="1228089" h="996950">
                  <a:moveTo>
                    <a:pt x="1227823" y="996346"/>
                  </a:moveTo>
                  <a:lnTo>
                    <a:pt x="0" y="0"/>
                  </a:lnTo>
                </a:path>
              </a:pathLst>
            </a:custGeom>
            <a:ln w="19052">
              <a:solidFill>
                <a:srgbClr val="CCCCCC"/>
              </a:solidFill>
            </a:ln>
          </p:spPr>
          <p:txBody>
            <a:bodyPr wrap="square" lIns="0" tIns="0" rIns="0" bIns="0" rtlCol="0"/>
            <a:lstStyle/>
            <a:p>
              <a:endParaRPr/>
            </a:p>
          </p:txBody>
        </p:sp>
        <p:sp>
          <p:nvSpPr>
            <p:cNvPr id="49" name="object 49"/>
            <p:cNvSpPr/>
            <p:nvPr/>
          </p:nvSpPr>
          <p:spPr>
            <a:xfrm>
              <a:off x="2914775" y="7429405"/>
              <a:ext cx="47625" cy="46355"/>
            </a:xfrm>
            <a:custGeom>
              <a:avLst/>
              <a:gdLst/>
              <a:ahLst/>
              <a:cxnLst/>
              <a:rect l="l" t="t" r="r" b="b"/>
              <a:pathLst>
                <a:path w="47625" h="46354">
                  <a:moveTo>
                    <a:pt x="11587" y="46202"/>
                  </a:moveTo>
                  <a:lnTo>
                    <a:pt x="0" y="0"/>
                  </a:lnTo>
                  <a:lnTo>
                    <a:pt x="47598" y="1825"/>
                  </a:lnTo>
                </a:path>
              </a:pathLst>
            </a:custGeom>
            <a:ln w="19052">
              <a:solidFill>
                <a:srgbClr val="CCCCCC"/>
              </a:solidFill>
            </a:ln>
          </p:spPr>
          <p:txBody>
            <a:bodyPr wrap="square" lIns="0" tIns="0" rIns="0" bIns="0" rtlCol="0"/>
            <a:lstStyle/>
            <a:p>
              <a:endParaRPr/>
            </a:p>
          </p:txBody>
        </p:sp>
        <p:sp>
          <p:nvSpPr>
            <p:cNvPr id="50" name="object 50"/>
            <p:cNvSpPr/>
            <p:nvPr/>
          </p:nvSpPr>
          <p:spPr>
            <a:xfrm>
              <a:off x="1028768" y="8199731"/>
              <a:ext cx="1866900" cy="962025"/>
            </a:xfrm>
            <a:custGeom>
              <a:avLst/>
              <a:gdLst/>
              <a:ahLst/>
              <a:cxnLst/>
              <a:rect l="l" t="t" r="r" b="b"/>
              <a:pathLst>
                <a:path w="1866900" h="962025">
                  <a:moveTo>
                    <a:pt x="0" y="0"/>
                  </a:moveTo>
                  <a:lnTo>
                    <a:pt x="1866761" y="0"/>
                  </a:lnTo>
                  <a:lnTo>
                    <a:pt x="1866761" y="962025"/>
                  </a:lnTo>
                  <a:lnTo>
                    <a:pt x="0" y="962025"/>
                  </a:lnTo>
                  <a:lnTo>
                    <a:pt x="0" y="0"/>
                  </a:lnTo>
                </a:path>
              </a:pathLst>
            </a:custGeom>
            <a:ln w="38007">
              <a:solidFill>
                <a:srgbClr val="CCCCCC"/>
              </a:solidFill>
            </a:ln>
          </p:spPr>
          <p:txBody>
            <a:bodyPr wrap="square" lIns="0" tIns="0" rIns="0" bIns="0" rtlCol="0"/>
            <a:lstStyle/>
            <a:p>
              <a:endParaRPr/>
            </a:p>
          </p:txBody>
        </p:sp>
      </p:grpSp>
      <p:sp>
        <p:nvSpPr>
          <p:cNvPr id="51" name="object 51"/>
          <p:cNvSpPr txBox="1"/>
          <p:nvPr/>
        </p:nvSpPr>
        <p:spPr>
          <a:xfrm>
            <a:off x="1244153" y="8377531"/>
            <a:ext cx="1436370" cy="558800"/>
          </a:xfrm>
          <a:prstGeom prst="rect">
            <a:avLst/>
          </a:prstGeom>
        </p:spPr>
        <p:txBody>
          <a:bodyPr vert="horz" wrap="square" lIns="0" tIns="12700" rIns="0" bIns="0" rtlCol="0">
            <a:spAutoFit/>
          </a:bodyPr>
          <a:lstStyle/>
          <a:p>
            <a:pPr marL="266700" marR="5080" indent="-254635">
              <a:lnSpc>
                <a:spcPct val="116700"/>
              </a:lnSpc>
              <a:spcBef>
                <a:spcPts val="100"/>
              </a:spcBef>
            </a:pPr>
            <a:r>
              <a:rPr sz="1500" dirty="0">
                <a:latin typeface="Verdana"/>
                <a:cs typeface="Verdana"/>
              </a:rPr>
              <a:t>Add</a:t>
            </a:r>
            <a:r>
              <a:rPr sz="1500" spc="-95" dirty="0">
                <a:latin typeface="Verdana"/>
                <a:cs typeface="Verdana"/>
              </a:rPr>
              <a:t> </a:t>
            </a:r>
            <a:r>
              <a:rPr sz="1500" spc="-30" dirty="0">
                <a:latin typeface="Verdana"/>
                <a:cs typeface="Verdana"/>
              </a:rPr>
              <a:t>even</a:t>
            </a:r>
            <a:r>
              <a:rPr sz="1500" spc="-90" dirty="0">
                <a:latin typeface="Verdana"/>
                <a:cs typeface="Verdana"/>
              </a:rPr>
              <a:t> </a:t>
            </a:r>
            <a:r>
              <a:rPr sz="1500" spc="-30" dirty="0">
                <a:latin typeface="Verdana"/>
                <a:cs typeface="Verdana"/>
              </a:rPr>
              <a:t>more </a:t>
            </a:r>
            <a:r>
              <a:rPr sz="1500" spc="-55" dirty="0">
                <a:latin typeface="Verdana"/>
                <a:cs typeface="Verdana"/>
              </a:rPr>
              <a:t>sub-</a:t>
            </a:r>
            <a:r>
              <a:rPr sz="1500" spc="-20" dirty="0">
                <a:latin typeface="Verdana"/>
                <a:cs typeface="Verdana"/>
              </a:rPr>
              <a:t>ideas</a:t>
            </a:r>
            <a:endParaRPr sz="1500">
              <a:latin typeface="Verdana"/>
              <a:cs typeface="Verdana"/>
            </a:endParaRPr>
          </a:p>
        </p:txBody>
      </p:sp>
      <p:sp>
        <p:nvSpPr>
          <p:cNvPr id="52" name="object 52"/>
          <p:cNvSpPr/>
          <p:nvPr/>
        </p:nvSpPr>
        <p:spPr>
          <a:xfrm>
            <a:off x="1040958" y="6941169"/>
            <a:ext cx="1866900" cy="962025"/>
          </a:xfrm>
          <a:custGeom>
            <a:avLst/>
            <a:gdLst/>
            <a:ahLst/>
            <a:cxnLst/>
            <a:rect l="l" t="t" r="r" b="b"/>
            <a:pathLst>
              <a:path w="1866900" h="962025">
                <a:moveTo>
                  <a:pt x="0" y="0"/>
                </a:moveTo>
                <a:lnTo>
                  <a:pt x="1866761" y="0"/>
                </a:lnTo>
                <a:lnTo>
                  <a:pt x="1866761" y="962025"/>
                </a:lnTo>
                <a:lnTo>
                  <a:pt x="0" y="962025"/>
                </a:lnTo>
                <a:lnTo>
                  <a:pt x="0" y="0"/>
                </a:lnTo>
              </a:path>
            </a:pathLst>
          </a:custGeom>
          <a:ln w="38007">
            <a:solidFill>
              <a:srgbClr val="CCCCCC"/>
            </a:solidFill>
          </a:ln>
        </p:spPr>
        <p:txBody>
          <a:bodyPr wrap="square" lIns="0" tIns="0" rIns="0" bIns="0" rtlCol="0"/>
          <a:lstStyle/>
          <a:p>
            <a:endParaRPr/>
          </a:p>
        </p:txBody>
      </p:sp>
      <p:sp>
        <p:nvSpPr>
          <p:cNvPr id="53" name="object 53"/>
          <p:cNvSpPr txBox="1"/>
          <p:nvPr/>
        </p:nvSpPr>
        <p:spPr>
          <a:xfrm>
            <a:off x="1256342" y="7118969"/>
            <a:ext cx="1436370" cy="558800"/>
          </a:xfrm>
          <a:prstGeom prst="rect">
            <a:avLst/>
          </a:prstGeom>
        </p:spPr>
        <p:txBody>
          <a:bodyPr vert="horz" wrap="square" lIns="0" tIns="12700" rIns="0" bIns="0" rtlCol="0">
            <a:spAutoFit/>
          </a:bodyPr>
          <a:lstStyle/>
          <a:p>
            <a:pPr marL="266700" marR="5080" indent="-254635">
              <a:lnSpc>
                <a:spcPct val="116700"/>
              </a:lnSpc>
              <a:spcBef>
                <a:spcPts val="100"/>
              </a:spcBef>
            </a:pPr>
            <a:r>
              <a:rPr sz="1500" dirty="0">
                <a:latin typeface="Verdana"/>
                <a:cs typeface="Verdana"/>
              </a:rPr>
              <a:t>Add</a:t>
            </a:r>
            <a:r>
              <a:rPr sz="1500" spc="-95" dirty="0">
                <a:latin typeface="Verdana"/>
                <a:cs typeface="Verdana"/>
              </a:rPr>
              <a:t> </a:t>
            </a:r>
            <a:r>
              <a:rPr sz="1500" spc="-30" dirty="0">
                <a:latin typeface="Verdana"/>
                <a:cs typeface="Verdana"/>
              </a:rPr>
              <a:t>even</a:t>
            </a:r>
            <a:r>
              <a:rPr sz="1500" spc="-90" dirty="0">
                <a:latin typeface="Verdana"/>
                <a:cs typeface="Verdana"/>
              </a:rPr>
              <a:t> </a:t>
            </a:r>
            <a:r>
              <a:rPr sz="1500" spc="-30" dirty="0">
                <a:latin typeface="Verdana"/>
                <a:cs typeface="Verdana"/>
              </a:rPr>
              <a:t>more </a:t>
            </a:r>
            <a:r>
              <a:rPr sz="1500" spc="-55" dirty="0">
                <a:latin typeface="Verdana"/>
                <a:cs typeface="Verdana"/>
              </a:rPr>
              <a:t>sub-</a:t>
            </a:r>
            <a:r>
              <a:rPr sz="1500" spc="-20" dirty="0">
                <a:latin typeface="Verdana"/>
                <a:cs typeface="Verdana"/>
              </a:rPr>
              <a:t>ideas</a:t>
            </a:r>
            <a:endParaRPr sz="1500">
              <a:latin typeface="Verdana"/>
              <a:cs typeface="Verdana"/>
            </a:endParaRPr>
          </a:p>
        </p:txBody>
      </p:sp>
      <p:sp>
        <p:nvSpPr>
          <p:cNvPr id="54" name="object 54"/>
          <p:cNvSpPr/>
          <p:nvPr/>
        </p:nvSpPr>
        <p:spPr>
          <a:xfrm>
            <a:off x="10681499" y="7887192"/>
            <a:ext cx="7180580" cy="1910080"/>
          </a:xfrm>
          <a:custGeom>
            <a:avLst/>
            <a:gdLst/>
            <a:ahLst/>
            <a:cxnLst/>
            <a:rect l="l" t="t" r="r" b="b"/>
            <a:pathLst>
              <a:path w="7180580" h="1910079">
                <a:moveTo>
                  <a:pt x="6997087" y="1909524"/>
                </a:moveTo>
                <a:lnTo>
                  <a:pt x="185024" y="1909524"/>
                </a:lnTo>
                <a:lnTo>
                  <a:pt x="153161" y="1906371"/>
                </a:lnTo>
                <a:lnTo>
                  <a:pt x="84810" y="1878059"/>
                </a:lnTo>
                <a:lnTo>
                  <a:pt x="32006" y="1825255"/>
                </a:lnTo>
                <a:lnTo>
                  <a:pt x="3694" y="1756904"/>
                </a:lnTo>
                <a:lnTo>
                  <a:pt x="0" y="1719566"/>
                </a:lnTo>
                <a:lnTo>
                  <a:pt x="0" y="190499"/>
                </a:lnTo>
                <a:lnTo>
                  <a:pt x="14500" y="117599"/>
                </a:lnTo>
                <a:lnTo>
                  <a:pt x="55796" y="55796"/>
                </a:lnTo>
                <a:lnTo>
                  <a:pt x="117598" y="14500"/>
                </a:lnTo>
                <a:lnTo>
                  <a:pt x="190499" y="0"/>
                </a:lnTo>
                <a:lnTo>
                  <a:pt x="6991612" y="0"/>
                </a:lnTo>
                <a:lnTo>
                  <a:pt x="7064512" y="14500"/>
                </a:lnTo>
                <a:lnTo>
                  <a:pt x="7126315" y="55796"/>
                </a:lnTo>
                <a:lnTo>
                  <a:pt x="7167611" y="117599"/>
                </a:lnTo>
                <a:lnTo>
                  <a:pt x="7180004" y="169200"/>
                </a:lnTo>
                <a:lnTo>
                  <a:pt x="7180004" y="1740865"/>
                </a:lnTo>
                <a:lnTo>
                  <a:pt x="7167611" y="1792467"/>
                </a:lnTo>
                <a:lnTo>
                  <a:pt x="7126315" y="1854269"/>
                </a:lnTo>
                <a:lnTo>
                  <a:pt x="7064512" y="1895565"/>
                </a:lnTo>
                <a:lnTo>
                  <a:pt x="6997087" y="1909524"/>
                </a:lnTo>
                <a:close/>
              </a:path>
            </a:pathLst>
          </a:custGeom>
          <a:solidFill>
            <a:srgbClr val="CCCCCC"/>
          </a:solidFill>
        </p:spPr>
        <p:txBody>
          <a:bodyPr wrap="square" lIns="0" tIns="0" rIns="0" bIns="0" rtlCol="0"/>
          <a:lstStyle/>
          <a:p>
            <a:endParaRPr/>
          </a:p>
        </p:txBody>
      </p:sp>
      <p:sp>
        <p:nvSpPr>
          <p:cNvPr id="55" name="object 55"/>
          <p:cNvSpPr txBox="1"/>
          <p:nvPr/>
        </p:nvSpPr>
        <p:spPr>
          <a:xfrm>
            <a:off x="10859299" y="8052914"/>
            <a:ext cx="6805295" cy="768350"/>
          </a:xfrm>
          <a:prstGeom prst="rect">
            <a:avLst/>
          </a:prstGeom>
        </p:spPr>
        <p:txBody>
          <a:bodyPr vert="horz" wrap="square" lIns="0" tIns="12700" rIns="0" bIns="0" rtlCol="0">
            <a:spAutoFit/>
          </a:bodyPr>
          <a:lstStyle/>
          <a:p>
            <a:pPr marL="12700" marR="5080">
              <a:lnSpc>
                <a:spcPct val="116100"/>
              </a:lnSpc>
              <a:spcBef>
                <a:spcPts val="100"/>
              </a:spcBef>
            </a:pPr>
            <a:r>
              <a:rPr sz="1400" b="1" spc="-50" dirty="0">
                <a:latin typeface="Tahoma"/>
                <a:cs typeface="Tahoma"/>
              </a:rPr>
              <a:t>Tip:</a:t>
            </a:r>
            <a:r>
              <a:rPr sz="1400" b="1" spc="15" dirty="0">
                <a:latin typeface="Tahoma"/>
                <a:cs typeface="Tahoma"/>
              </a:rPr>
              <a:t> </a:t>
            </a:r>
            <a:r>
              <a:rPr sz="1400" spc="-25" dirty="0">
                <a:latin typeface="Verdana"/>
                <a:cs typeface="Verdana"/>
              </a:rPr>
              <a:t>Collaboration</a:t>
            </a:r>
            <a:r>
              <a:rPr sz="1400" spc="-65" dirty="0">
                <a:latin typeface="Verdana"/>
                <a:cs typeface="Verdana"/>
              </a:rPr>
              <a:t> </a:t>
            </a:r>
            <a:r>
              <a:rPr sz="1400" spc="-35" dirty="0">
                <a:latin typeface="Verdana"/>
                <a:cs typeface="Verdana"/>
              </a:rPr>
              <a:t>makes</a:t>
            </a:r>
            <a:r>
              <a:rPr sz="1400" spc="-70" dirty="0">
                <a:latin typeface="Verdana"/>
                <a:cs typeface="Verdana"/>
              </a:rPr>
              <a:t> </a:t>
            </a:r>
            <a:r>
              <a:rPr sz="1400" spc="-45" dirty="0">
                <a:latin typeface="Verdana"/>
                <a:cs typeface="Verdana"/>
              </a:rPr>
              <a:t>teamwork</a:t>
            </a:r>
            <a:r>
              <a:rPr sz="1400" spc="-65" dirty="0">
                <a:latin typeface="Verdana"/>
                <a:cs typeface="Verdana"/>
              </a:rPr>
              <a:t> </a:t>
            </a:r>
            <a:r>
              <a:rPr sz="1400" spc="-50" dirty="0">
                <a:latin typeface="Verdana"/>
                <a:cs typeface="Verdana"/>
              </a:rPr>
              <a:t>easier!</a:t>
            </a:r>
            <a:r>
              <a:rPr sz="1400" spc="-70" dirty="0">
                <a:latin typeface="Verdana"/>
                <a:cs typeface="Verdana"/>
              </a:rPr>
              <a:t> </a:t>
            </a:r>
            <a:r>
              <a:rPr sz="1400" dirty="0">
                <a:latin typeface="Verdana"/>
                <a:cs typeface="Verdana"/>
              </a:rPr>
              <a:t>Click</a:t>
            </a:r>
            <a:r>
              <a:rPr sz="1400" spc="-65" dirty="0">
                <a:latin typeface="Verdana"/>
                <a:cs typeface="Verdana"/>
              </a:rPr>
              <a:t> </a:t>
            </a:r>
            <a:r>
              <a:rPr sz="1400" spc="-80" dirty="0">
                <a:latin typeface="Verdana"/>
                <a:cs typeface="Verdana"/>
              </a:rPr>
              <a:t>"Share"</a:t>
            </a:r>
            <a:r>
              <a:rPr sz="1400" spc="-65" dirty="0">
                <a:latin typeface="Verdana"/>
                <a:cs typeface="Verdana"/>
              </a:rPr>
              <a:t> </a:t>
            </a:r>
            <a:r>
              <a:rPr sz="1400" spc="-45" dirty="0">
                <a:latin typeface="Verdana"/>
                <a:cs typeface="Verdana"/>
              </a:rPr>
              <a:t>and</a:t>
            </a:r>
            <a:r>
              <a:rPr sz="1400" spc="-70" dirty="0">
                <a:latin typeface="Verdana"/>
                <a:cs typeface="Verdana"/>
              </a:rPr>
              <a:t> </a:t>
            </a:r>
            <a:r>
              <a:rPr sz="1400" spc="-65" dirty="0">
                <a:latin typeface="Verdana"/>
                <a:cs typeface="Verdana"/>
              </a:rPr>
              <a:t>invite </a:t>
            </a:r>
            <a:r>
              <a:rPr sz="1400" spc="-20" dirty="0">
                <a:latin typeface="Verdana"/>
                <a:cs typeface="Verdana"/>
              </a:rPr>
              <a:t>your </a:t>
            </a:r>
            <a:r>
              <a:rPr sz="1400" spc="-40" dirty="0">
                <a:latin typeface="Verdana"/>
                <a:cs typeface="Verdana"/>
              </a:rPr>
              <a:t>teammates</a:t>
            </a:r>
            <a:r>
              <a:rPr sz="1400" spc="-85" dirty="0">
                <a:latin typeface="Verdana"/>
                <a:cs typeface="Verdana"/>
              </a:rPr>
              <a:t> </a:t>
            </a:r>
            <a:r>
              <a:rPr sz="1400" dirty="0">
                <a:latin typeface="Verdana"/>
                <a:cs typeface="Verdana"/>
              </a:rPr>
              <a:t>to</a:t>
            </a:r>
            <a:r>
              <a:rPr sz="1400" spc="-85" dirty="0">
                <a:latin typeface="Verdana"/>
                <a:cs typeface="Verdana"/>
              </a:rPr>
              <a:t> </a:t>
            </a:r>
            <a:r>
              <a:rPr sz="1400" spc="-25" dirty="0">
                <a:latin typeface="Verdana"/>
                <a:cs typeface="Verdana"/>
              </a:rPr>
              <a:t>fill</a:t>
            </a:r>
            <a:r>
              <a:rPr sz="1400" spc="-80" dirty="0">
                <a:latin typeface="Verdana"/>
                <a:cs typeface="Verdana"/>
              </a:rPr>
              <a:t> </a:t>
            </a:r>
            <a:r>
              <a:rPr sz="1400" spc="-45" dirty="0">
                <a:latin typeface="Verdana"/>
                <a:cs typeface="Verdana"/>
              </a:rPr>
              <a:t>this</a:t>
            </a:r>
            <a:r>
              <a:rPr sz="1400" spc="-85" dirty="0">
                <a:latin typeface="Verdana"/>
                <a:cs typeface="Verdana"/>
              </a:rPr>
              <a:t> </a:t>
            </a:r>
            <a:r>
              <a:rPr sz="1400" spc="-90" dirty="0">
                <a:latin typeface="Verdana"/>
                <a:cs typeface="Verdana"/>
              </a:rPr>
              <a:t>up.</a:t>
            </a:r>
            <a:r>
              <a:rPr sz="1400" spc="-85" dirty="0">
                <a:latin typeface="Verdana"/>
                <a:cs typeface="Verdana"/>
              </a:rPr>
              <a:t> </a:t>
            </a:r>
            <a:r>
              <a:rPr sz="1400" dirty="0">
                <a:latin typeface="Verdana"/>
                <a:cs typeface="Verdana"/>
              </a:rPr>
              <a:t>Use</a:t>
            </a:r>
            <a:r>
              <a:rPr sz="1400" spc="-80" dirty="0">
                <a:latin typeface="Verdana"/>
                <a:cs typeface="Verdana"/>
              </a:rPr>
              <a:t> </a:t>
            </a:r>
            <a:r>
              <a:rPr sz="1400" spc="-45" dirty="0">
                <a:latin typeface="Verdana"/>
                <a:cs typeface="Verdana"/>
              </a:rPr>
              <a:t>this</a:t>
            </a:r>
            <a:r>
              <a:rPr sz="1400" spc="-85" dirty="0">
                <a:latin typeface="Verdana"/>
                <a:cs typeface="Verdana"/>
              </a:rPr>
              <a:t> </a:t>
            </a:r>
            <a:r>
              <a:rPr sz="1400" dirty="0">
                <a:latin typeface="Verdana"/>
                <a:cs typeface="Verdana"/>
              </a:rPr>
              <a:t>page</a:t>
            </a:r>
            <a:r>
              <a:rPr sz="1400" spc="-85" dirty="0">
                <a:latin typeface="Verdana"/>
                <a:cs typeface="Verdana"/>
              </a:rPr>
              <a:t> </a:t>
            </a:r>
            <a:r>
              <a:rPr sz="1400" spc="-20" dirty="0">
                <a:latin typeface="Verdana"/>
                <a:cs typeface="Verdana"/>
              </a:rPr>
              <a:t>for</a:t>
            </a:r>
            <a:r>
              <a:rPr sz="1400" spc="-80" dirty="0">
                <a:latin typeface="Verdana"/>
                <a:cs typeface="Verdana"/>
              </a:rPr>
              <a:t> </a:t>
            </a:r>
            <a:r>
              <a:rPr sz="1400" spc="-40" dirty="0">
                <a:latin typeface="Verdana"/>
                <a:cs typeface="Verdana"/>
              </a:rPr>
              <a:t>bulletins,</a:t>
            </a:r>
            <a:r>
              <a:rPr sz="1400" spc="-85" dirty="0">
                <a:latin typeface="Verdana"/>
                <a:cs typeface="Verdana"/>
              </a:rPr>
              <a:t> </a:t>
            </a:r>
            <a:r>
              <a:rPr sz="1400" spc="-55" dirty="0">
                <a:latin typeface="Verdana"/>
                <a:cs typeface="Verdana"/>
              </a:rPr>
              <a:t>brainstorms,</a:t>
            </a:r>
            <a:r>
              <a:rPr sz="1400" spc="-80" dirty="0">
                <a:latin typeface="Verdana"/>
                <a:cs typeface="Verdana"/>
              </a:rPr>
              <a:t> </a:t>
            </a:r>
            <a:r>
              <a:rPr sz="1400" spc="-45" dirty="0">
                <a:latin typeface="Verdana"/>
                <a:cs typeface="Verdana"/>
              </a:rPr>
              <a:t>and</a:t>
            </a:r>
            <a:r>
              <a:rPr sz="1400" spc="-85" dirty="0">
                <a:latin typeface="Verdana"/>
                <a:cs typeface="Verdana"/>
              </a:rPr>
              <a:t> </a:t>
            </a:r>
            <a:r>
              <a:rPr sz="1400" spc="-35" dirty="0">
                <a:latin typeface="Verdana"/>
                <a:cs typeface="Verdana"/>
              </a:rPr>
              <a:t>other</a:t>
            </a:r>
            <a:r>
              <a:rPr sz="1400" spc="-85" dirty="0">
                <a:latin typeface="Verdana"/>
                <a:cs typeface="Verdana"/>
              </a:rPr>
              <a:t> </a:t>
            </a:r>
            <a:r>
              <a:rPr sz="1400" spc="-25" dirty="0">
                <a:latin typeface="Verdana"/>
                <a:cs typeface="Verdana"/>
              </a:rPr>
              <a:t>fun </a:t>
            </a:r>
            <a:r>
              <a:rPr sz="1400" spc="-45" dirty="0">
                <a:latin typeface="Verdana"/>
                <a:cs typeface="Verdana"/>
              </a:rPr>
              <a:t>team</a:t>
            </a:r>
            <a:r>
              <a:rPr sz="1400" spc="-100" dirty="0">
                <a:latin typeface="Verdana"/>
                <a:cs typeface="Verdana"/>
              </a:rPr>
              <a:t> </a:t>
            </a:r>
            <a:r>
              <a:rPr sz="1400" spc="-10" dirty="0">
                <a:latin typeface="Verdana"/>
                <a:cs typeface="Verdana"/>
              </a:rPr>
              <a:t>ideas.</a:t>
            </a:r>
            <a:endParaRPr sz="1400">
              <a:latin typeface="Verdana"/>
              <a:cs typeface="Verdana"/>
            </a:endParaRPr>
          </a:p>
        </p:txBody>
      </p:sp>
      <p:sp>
        <p:nvSpPr>
          <p:cNvPr id="56" name="object 56"/>
          <p:cNvSpPr txBox="1"/>
          <p:nvPr/>
        </p:nvSpPr>
        <p:spPr>
          <a:xfrm>
            <a:off x="10859299" y="9043514"/>
            <a:ext cx="6738620" cy="520700"/>
          </a:xfrm>
          <a:prstGeom prst="rect">
            <a:avLst/>
          </a:prstGeom>
        </p:spPr>
        <p:txBody>
          <a:bodyPr vert="horz" wrap="square" lIns="0" tIns="12700" rIns="0" bIns="0" rtlCol="0">
            <a:spAutoFit/>
          </a:bodyPr>
          <a:lstStyle/>
          <a:p>
            <a:pPr marL="12700" marR="5080">
              <a:lnSpc>
                <a:spcPct val="116100"/>
              </a:lnSpc>
              <a:spcBef>
                <a:spcPts val="100"/>
              </a:spcBef>
            </a:pPr>
            <a:r>
              <a:rPr sz="1400" b="1" spc="-65" dirty="0">
                <a:latin typeface="Tahoma"/>
                <a:cs typeface="Tahoma"/>
              </a:rPr>
              <a:t>Right-</a:t>
            </a:r>
            <a:r>
              <a:rPr sz="1400" b="1" dirty="0">
                <a:latin typeface="Tahoma"/>
                <a:cs typeface="Tahoma"/>
              </a:rPr>
              <a:t>click </a:t>
            </a:r>
            <a:r>
              <a:rPr sz="1400" spc="-30" dirty="0">
                <a:latin typeface="Verdana"/>
                <a:cs typeface="Verdana"/>
              </a:rPr>
              <a:t>on</a:t>
            </a:r>
            <a:r>
              <a:rPr sz="1400" spc="-80" dirty="0">
                <a:latin typeface="Verdana"/>
                <a:cs typeface="Verdana"/>
              </a:rPr>
              <a:t> </a:t>
            </a:r>
            <a:r>
              <a:rPr sz="1400" spc="-35" dirty="0">
                <a:latin typeface="Verdana"/>
                <a:cs typeface="Verdana"/>
              </a:rPr>
              <a:t>the</a:t>
            </a:r>
            <a:r>
              <a:rPr sz="1400" spc="-80" dirty="0">
                <a:latin typeface="Verdana"/>
                <a:cs typeface="Verdana"/>
              </a:rPr>
              <a:t> </a:t>
            </a:r>
            <a:r>
              <a:rPr sz="1400" b="1" dirty="0">
                <a:latin typeface="Tahoma"/>
                <a:cs typeface="Tahoma"/>
              </a:rPr>
              <a:t>background </a:t>
            </a:r>
            <a:r>
              <a:rPr sz="1400" dirty="0">
                <a:latin typeface="Verdana"/>
                <a:cs typeface="Verdana"/>
              </a:rPr>
              <a:t>of</a:t>
            </a:r>
            <a:r>
              <a:rPr sz="1400" spc="-80" dirty="0">
                <a:latin typeface="Verdana"/>
                <a:cs typeface="Verdana"/>
              </a:rPr>
              <a:t> </a:t>
            </a:r>
            <a:r>
              <a:rPr sz="1400" spc="-35" dirty="0">
                <a:latin typeface="Verdana"/>
                <a:cs typeface="Verdana"/>
              </a:rPr>
              <a:t>the</a:t>
            </a:r>
            <a:r>
              <a:rPr sz="1400" spc="-80" dirty="0">
                <a:latin typeface="Verdana"/>
                <a:cs typeface="Verdana"/>
              </a:rPr>
              <a:t> </a:t>
            </a:r>
            <a:r>
              <a:rPr sz="1400" spc="-25" dirty="0">
                <a:latin typeface="Verdana"/>
                <a:cs typeface="Verdana"/>
              </a:rPr>
              <a:t>slide,</a:t>
            </a:r>
            <a:r>
              <a:rPr sz="1400" spc="-80" dirty="0">
                <a:latin typeface="Verdana"/>
                <a:cs typeface="Verdana"/>
              </a:rPr>
              <a:t> </a:t>
            </a:r>
            <a:r>
              <a:rPr sz="1400" spc="-35" dirty="0">
                <a:latin typeface="Verdana"/>
                <a:cs typeface="Verdana"/>
              </a:rPr>
              <a:t>or</a:t>
            </a:r>
            <a:r>
              <a:rPr sz="1400" spc="-85" dirty="0">
                <a:latin typeface="Verdana"/>
                <a:cs typeface="Verdana"/>
              </a:rPr>
              <a:t> </a:t>
            </a:r>
            <a:r>
              <a:rPr sz="1400" spc="-30" dirty="0">
                <a:latin typeface="Verdana"/>
                <a:cs typeface="Verdana"/>
              </a:rPr>
              <a:t>on</a:t>
            </a:r>
            <a:r>
              <a:rPr sz="1400" spc="-80" dirty="0">
                <a:latin typeface="Verdana"/>
                <a:cs typeface="Verdana"/>
              </a:rPr>
              <a:t> </a:t>
            </a:r>
            <a:r>
              <a:rPr sz="1400" spc="-35" dirty="0">
                <a:latin typeface="Verdana"/>
                <a:cs typeface="Verdana"/>
              </a:rPr>
              <a:t>the</a:t>
            </a:r>
            <a:r>
              <a:rPr sz="1400" spc="-80" dirty="0">
                <a:latin typeface="Verdana"/>
                <a:cs typeface="Verdana"/>
              </a:rPr>
              <a:t> </a:t>
            </a:r>
            <a:r>
              <a:rPr sz="1400" b="1" spc="-45" dirty="0">
                <a:latin typeface="Tahoma"/>
                <a:cs typeface="Tahoma"/>
              </a:rPr>
              <a:t>thumbnail</a:t>
            </a:r>
            <a:r>
              <a:rPr sz="1400" b="1" spc="5" dirty="0">
                <a:latin typeface="Tahoma"/>
                <a:cs typeface="Tahoma"/>
              </a:rPr>
              <a:t> </a:t>
            </a:r>
            <a:r>
              <a:rPr sz="1400" spc="-10" dirty="0">
                <a:latin typeface="Verdana"/>
                <a:cs typeface="Verdana"/>
              </a:rPr>
              <a:t>below,</a:t>
            </a:r>
            <a:r>
              <a:rPr sz="1400" spc="-85" dirty="0">
                <a:latin typeface="Verdana"/>
                <a:cs typeface="Verdana"/>
              </a:rPr>
              <a:t> </a:t>
            </a:r>
            <a:r>
              <a:rPr sz="1400" spc="-20" dirty="0">
                <a:latin typeface="Verdana"/>
                <a:cs typeface="Verdana"/>
              </a:rPr>
              <a:t>for</a:t>
            </a:r>
            <a:r>
              <a:rPr sz="1400" spc="-80" dirty="0">
                <a:latin typeface="Verdana"/>
                <a:cs typeface="Verdana"/>
              </a:rPr>
              <a:t> </a:t>
            </a:r>
            <a:r>
              <a:rPr sz="1400" spc="-25" dirty="0">
                <a:latin typeface="Verdana"/>
                <a:cs typeface="Verdana"/>
              </a:rPr>
              <a:t>the option</a:t>
            </a:r>
            <a:r>
              <a:rPr sz="1400" spc="-105" dirty="0">
                <a:latin typeface="Verdana"/>
                <a:cs typeface="Verdana"/>
              </a:rPr>
              <a:t> </a:t>
            </a:r>
            <a:r>
              <a:rPr sz="1400" dirty="0">
                <a:latin typeface="Verdana"/>
                <a:cs typeface="Verdana"/>
              </a:rPr>
              <a:t>to</a:t>
            </a:r>
            <a:r>
              <a:rPr sz="1400" spc="-100" dirty="0">
                <a:latin typeface="Verdana"/>
                <a:cs typeface="Verdana"/>
              </a:rPr>
              <a:t> </a:t>
            </a:r>
            <a:r>
              <a:rPr sz="1400" b="1" dirty="0">
                <a:latin typeface="Tahoma"/>
                <a:cs typeface="Tahoma"/>
              </a:rPr>
              <a:t>expand</a:t>
            </a:r>
            <a:r>
              <a:rPr sz="1400" b="1" spc="-20" dirty="0">
                <a:latin typeface="Tahoma"/>
                <a:cs typeface="Tahoma"/>
              </a:rPr>
              <a:t> </a:t>
            </a:r>
            <a:r>
              <a:rPr sz="1400" spc="-45" dirty="0">
                <a:latin typeface="Verdana"/>
                <a:cs typeface="Verdana"/>
              </a:rPr>
              <a:t>this</a:t>
            </a:r>
            <a:r>
              <a:rPr sz="1400" spc="-100" dirty="0">
                <a:latin typeface="Verdana"/>
                <a:cs typeface="Verdana"/>
              </a:rPr>
              <a:t> </a:t>
            </a:r>
            <a:r>
              <a:rPr sz="1400" dirty="0">
                <a:latin typeface="Verdana"/>
                <a:cs typeface="Verdana"/>
              </a:rPr>
              <a:t>page</a:t>
            </a:r>
            <a:r>
              <a:rPr sz="1400" spc="-100" dirty="0">
                <a:latin typeface="Verdana"/>
                <a:cs typeface="Verdana"/>
              </a:rPr>
              <a:t> </a:t>
            </a:r>
            <a:r>
              <a:rPr sz="1400" spc="-45" dirty="0">
                <a:latin typeface="Verdana"/>
                <a:cs typeface="Verdana"/>
              </a:rPr>
              <a:t>into</a:t>
            </a:r>
            <a:r>
              <a:rPr sz="1400" spc="-105" dirty="0">
                <a:latin typeface="Verdana"/>
                <a:cs typeface="Verdana"/>
              </a:rPr>
              <a:t> </a:t>
            </a:r>
            <a:r>
              <a:rPr sz="1400" spc="-50" dirty="0">
                <a:latin typeface="Verdana"/>
                <a:cs typeface="Verdana"/>
              </a:rPr>
              <a:t>a</a:t>
            </a:r>
            <a:r>
              <a:rPr sz="1400" spc="-100" dirty="0">
                <a:latin typeface="Verdana"/>
                <a:cs typeface="Verdana"/>
              </a:rPr>
              <a:t> </a:t>
            </a:r>
            <a:r>
              <a:rPr sz="1400" b="1" spc="-25" dirty="0">
                <a:latin typeface="Tahoma"/>
                <a:cs typeface="Tahoma"/>
              </a:rPr>
              <a:t>whiteboard</a:t>
            </a:r>
            <a:r>
              <a:rPr sz="1400" b="1" spc="-15" dirty="0">
                <a:latin typeface="Tahoma"/>
                <a:cs typeface="Tahoma"/>
              </a:rPr>
              <a:t> </a:t>
            </a:r>
            <a:r>
              <a:rPr sz="1400" spc="-20" dirty="0">
                <a:latin typeface="Verdana"/>
                <a:cs typeface="Verdana"/>
              </a:rPr>
              <a:t>for</a:t>
            </a:r>
            <a:r>
              <a:rPr sz="1400" spc="-105" dirty="0">
                <a:latin typeface="Verdana"/>
                <a:cs typeface="Verdana"/>
              </a:rPr>
              <a:t> </a:t>
            </a:r>
            <a:r>
              <a:rPr sz="1400" spc="-35" dirty="0">
                <a:latin typeface="Verdana"/>
                <a:cs typeface="Verdana"/>
              </a:rPr>
              <a:t>more</a:t>
            </a:r>
            <a:r>
              <a:rPr sz="1400" spc="-100" dirty="0">
                <a:latin typeface="Verdana"/>
                <a:cs typeface="Verdana"/>
              </a:rPr>
              <a:t> </a:t>
            </a:r>
            <a:r>
              <a:rPr sz="1400" spc="-10" dirty="0">
                <a:latin typeface="Verdana"/>
                <a:cs typeface="Verdana"/>
              </a:rPr>
              <a:t>space!</a:t>
            </a:r>
            <a:endParaRPr sz="1400">
              <a:latin typeface="Verdana"/>
              <a:cs typeface="Verdana"/>
            </a:endParaRPr>
          </a:p>
        </p:txBody>
      </p:sp>
      <p:sp>
        <p:nvSpPr>
          <p:cNvPr id="57" name="object 57"/>
          <p:cNvSpPr txBox="1">
            <a:spLocks noGrp="1"/>
          </p:cNvSpPr>
          <p:nvPr>
            <p:ph type="title"/>
          </p:nvPr>
        </p:nvSpPr>
        <p:spPr>
          <a:xfrm>
            <a:off x="1028189" y="930276"/>
            <a:ext cx="5806440" cy="2025650"/>
          </a:xfrm>
          <a:prstGeom prst="rect">
            <a:avLst/>
          </a:prstGeom>
        </p:spPr>
        <p:txBody>
          <a:bodyPr vert="horz" wrap="square" lIns="0" tIns="12065" rIns="0" bIns="0" rtlCol="0">
            <a:spAutoFit/>
          </a:bodyPr>
          <a:lstStyle/>
          <a:p>
            <a:pPr marL="12700" marR="5080">
              <a:lnSpc>
                <a:spcPct val="109400"/>
              </a:lnSpc>
              <a:spcBef>
                <a:spcPts val="95"/>
              </a:spcBef>
            </a:pPr>
            <a:r>
              <a:rPr spc="125" dirty="0"/>
              <a:t>Collaborate</a:t>
            </a:r>
            <a:r>
              <a:rPr spc="-195" dirty="0"/>
              <a:t> </a:t>
            </a:r>
            <a:r>
              <a:rPr spc="25" dirty="0">
                <a:solidFill>
                  <a:srgbClr val="000000"/>
                </a:solidFill>
              </a:rPr>
              <a:t>on </a:t>
            </a:r>
            <a:r>
              <a:rPr dirty="0">
                <a:solidFill>
                  <a:srgbClr val="000000"/>
                </a:solidFill>
              </a:rPr>
              <a:t>a</a:t>
            </a:r>
            <a:r>
              <a:rPr spc="-200" dirty="0">
                <a:solidFill>
                  <a:srgbClr val="000000"/>
                </a:solidFill>
              </a:rPr>
              <a:t> </a:t>
            </a:r>
            <a:r>
              <a:rPr spc="70" dirty="0">
                <a:solidFill>
                  <a:srgbClr val="000000"/>
                </a:solidFill>
              </a:rPr>
              <a:t>Whiteboard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065" rIns="0" bIns="0" rtlCol="0">
            <a:spAutoFit/>
          </a:bodyPr>
          <a:lstStyle/>
          <a:p>
            <a:pPr marL="12700" marR="5080">
              <a:lnSpc>
                <a:spcPct val="109400"/>
              </a:lnSpc>
              <a:spcBef>
                <a:spcPts val="95"/>
              </a:spcBef>
            </a:pPr>
            <a:r>
              <a:rPr spc="180" dirty="0"/>
              <a:t>Resource </a:t>
            </a:r>
            <a:r>
              <a:rPr spc="114" dirty="0"/>
              <a:t>Page</a:t>
            </a:r>
          </a:p>
        </p:txBody>
      </p:sp>
      <p:sp>
        <p:nvSpPr>
          <p:cNvPr id="3" name="object 3"/>
          <p:cNvSpPr txBox="1"/>
          <p:nvPr/>
        </p:nvSpPr>
        <p:spPr>
          <a:xfrm>
            <a:off x="1155580" y="5337016"/>
            <a:ext cx="4112260" cy="2139950"/>
          </a:xfrm>
          <a:prstGeom prst="rect">
            <a:avLst/>
          </a:prstGeom>
        </p:spPr>
        <p:txBody>
          <a:bodyPr vert="horz" wrap="square" lIns="0" tIns="12700" rIns="0" bIns="0" rtlCol="0">
            <a:spAutoFit/>
          </a:bodyPr>
          <a:lstStyle/>
          <a:p>
            <a:pPr marL="12700" marR="621665">
              <a:lnSpc>
                <a:spcPct val="115599"/>
              </a:lnSpc>
              <a:spcBef>
                <a:spcPts val="100"/>
              </a:spcBef>
            </a:pPr>
            <a:r>
              <a:rPr sz="2000" dirty="0">
                <a:solidFill>
                  <a:srgbClr val="FFFFFF"/>
                </a:solidFill>
                <a:latin typeface="Verdana"/>
                <a:cs typeface="Verdana"/>
              </a:rPr>
              <a:t>Use</a:t>
            </a:r>
            <a:r>
              <a:rPr sz="2000" spc="-125" dirty="0">
                <a:solidFill>
                  <a:srgbClr val="FFFFFF"/>
                </a:solidFill>
                <a:latin typeface="Verdana"/>
                <a:cs typeface="Verdana"/>
              </a:rPr>
              <a:t> </a:t>
            </a:r>
            <a:r>
              <a:rPr sz="2000" dirty="0">
                <a:solidFill>
                  <a:srgbClr val="FFFFFF"/>
                </a:solidFill>
                <a:latin typeface="Verdana"/>
                <a:cs typeface="Verdana"/>
              </a:rPr>
              <a:t>these</a:t>
            </a:r>
            <a:r>
              <a:rPr sz="2000" spc="-120" dirty="0">
                <a:solidFill>
                  <a:srgbClr val="FFFFFF"/>
                </a:solidFill>
                <a:latin typeface="Verdana"/>
                <a:cs typeface="Verdana"/>
              </a:rPr>
              <a:t> </a:t>
            </a:r>
            <a:r>
              <a:rPr sz="2000" spc="-20" dirty="0">
                <a:solidFill>
                  <a:srgbClr val="FFFFFF"/>
                </a:solidFill>
                <a:latin typeface="Verdana"/>
                <a:cs typeface="Verdana"/>
              </a:rPr>
              <a:t>design</a:t>
            </a:r>
            <a:r>
              <a:rPr sz="2000" spc="-120" dirty="0">
                <a:solidFill>
                  <a:srgbClr val="FFFFFF"/>
                </a:solidFill>
                <a:latin typeface="Verdana"/>
                <a:cs typeface="Verdana"/>
              </a:rPr>
              <a:t> </a:t>
            </a:r>
            <a:r>
              <a:rPr sz="2000" spc="-10" dirty="0">
                <a:solidFill>
                  <a:srgbClr val="FFFFFF"/>
                </a:solidFill>
                <a:latin typeface="Verdana"/>
                <a:cs typeface="Verdana"/>
              </a:rPr>
              <a:t>resources </a:t>
            </a:r>
            <a:r>
              <a:rPr sz="2000" spc="-114" dirty="0">
                <a:solidFill>
                  <a:srgbClr val="FFFFFF"/>
                </a:solidFill>
                <a:latin typeface="Verdana"/>
                <a:cs typeface="Verdana"/>
              </a:rPr>
              <a:t>in</a:t>
            </a:r>
            <a:r>
              <a:rPr sz="2000" spc="-135" dirty="0">
                <a:solidFill>
                  <a:srgbClr val="FFFFFF"/>
                </a:solidFill>
                <a:latin typeface="Verdana"/>
                <a:cs typeface="Verdana"/>
              </a:rPr>
              <a:t> </a:t>
            </a:r>
            <a:r>
              <a:rPr sz="2000" spc="-75" dirty="0">
                <a:solidFill>
                  <a:srgbClr val="FFFFFF"/>
                </a:solidFill>
                <a:latin typeface="Verdana"/>
                <a:cs typeface="Verdana"/>
              </a:rPr>
              <a:t>your</a:t>
            </a:r>
            <a:r>
              <a:rPr sz="2000" spc="-135" dirty="0">
                <a:solidFill>
                  <a:srgbClr val="FFFFFF"/>
                </a:solidFill>
                <a:latin typeface="Verdana"/>
                <a:cs typeface="Verdana"/>
              </a:rPr>
              <a:t> </a:t>
            </a:r>
            <a:r>
              <a:rPr sz="2000" spc="-65" dirty="0">
                <a:solidFill>
                  <a:srgbClr val="FFFFFF"/>
                </a:solidFill>
                <a:latin typeface="Verdana"/>
                <a:cs typeface="Verdana"/>
              </a:rPr>
              <a:t>Canva</a:t>
            </a:r>
            <a:r>
              <a:rPr sz="2000" spc="-130" dirty="0">
                <a:solidFill>
                  <a:srgbClr val="FFFFFF"/>
                </a:solidFill>
                <a:latin typeface="Verdana"/>
                <a:cs typeface="Verdana"/>
              </a:rPr>
              <a:t> </a:t>
            </a:r>
            <a:r>
              <a:rPr sz="2000" spc="-10" dirty="0">
                <a:solidFill>
                  <a:srgbClr val="FFFFFF"/>
                </a:solidFill>
                <a:latin typeface="Verdana"/>
                <a:cs typeface="Verdana"/>
              </a:rPr>
              <a:t>Presentation.</a:t>
            </a:r>
            <a:endParaRPr sz="2000">
              <a:latin typeface="Verdana"/>
              <a:cs typeface="Verdana"/>
            </a:endParaRPr>
          </a:p>
          <a:p>
            <a:pPr marL="12700">
              <a:lnSpc>
                <a:spcPct val="100000"/>
              </a:lnSpc>
              <a:spcBef>
                <a:spcPts val="375"/>
              </a:spcBef>
            </a:pPr>
            <a:r>
              <a:rPr sz="2000" spc="-45" dirty="0">
                <a:solidFill>
                  <a:srgbClr val="FFFFFF"/>
                </a:solidFill>
                <a:latin typeface="Verdana"/>
                <a:cs typeface="Verdana"/>
              </a:rPr>
              <a:t>Happy</a:t>
            </a:r>
            <a:r>
              <a:rPr sz="2000" spc="-130" dirty="0">
                <a:solidFill>
                  <a:srgbClr val="FFFFFF"/>
                </a:solidFill>
                <a:latin typeface="Verdana"/>
                <a:cs typeface="Verdana"/>
              </a:rPr>
              <a:t> </a:t>
            </a:r>
            <a:r>
              <a:rPr sz="2000" spc="-10" dirty="0">
                <a:solidFill>
                  <a:srgbClr val="FFFFFF"/>
                </a:solidFill>
                <a:latin typeface="Verdana"/>
                <a:cs typeface="Verdana"/>
              </a:rPr>
              <a:t>designing!</a:t>
            </a:r>
            <a:endParaRPr sz="2000">
              <a:latin typeface="Verdana"/>
              <a:cs typeface="Verdana"/>
            </a:endParaRPr>
          </a:p>
          <a:p>
            <a:pPr>
              <a:lnSpc>
                <a:spcPct val="100000"/>
              </a:lnSpc>
              <a:spcBef>
                <a:spcPts val="40"/>
              </a:spcBef>
            </a:pPr>
            <a:endParaRPr sz="2250">
              <a:latin typeface="Verdana"/>
              <a:cs typeface="Verdana"/>
            </a:endParaRPr>
          </a:p>
          <a:p>
            <a:pPr marL="12700" marR="5080">
              <a:lnSpc>
                <a:spcPct val="115599"/>
              </a:lnSpc>
            </a:pPr>
            <a:r>
              <a:rPr sz="2000" spc="-85" dirty="0">
                <a:solidFill>
                  <a:srgbClr val="FFFFFF"/>
                </a:solidFill>
                <a:latin typeface="Verdana"/>
                <a:cs typeface="Verdana"/>
              </a:rPr>
              <a:t>Don't</a:t>
            </a:r>
            <a:r>
              <a:rPr sz="2000" spc="-125" dirty="0">
                <a:solidFill>
                  <a:srgbClr val="FFFFFF"/>
                </a:solidFill>
                <a:latin typeface="Verdana"/>
                <a:cs typeface="Verdana"/>
              </a:rPr>
              <a:t> </a:t>
            </a:r>
            <a:r>
              <a:rPr sz="2000" spc="-20" dirty="0">
                <a:solidFill>
                  <a:srgbClr val="FFFFFF"/>
                </a:solidFill>
                <a:latin typeface="Verdana"/>
                <a:cs typeface="Verdana"/>
              </a:rPr>
              <a:t>forget</a:t>
            </a:r>
            <a:r>
              <a:rPr sz="2000" spc="-120" dirty="0">
                <a:solidFill>
                  <a:srgbClr val="FFFFFF"/>
                </a:solidFill>
                <a:latin typeface="Verdana"/>
                <a:cs typeface="Verdana"/>
              </a:rPr>
              <a:t> </a:t>
            </a:r>
            <a:r>
              <a:rPr sz="2000" dirty="0">
                <a:solidFill>
                  <a:srgbClr val="FFFFFF"/>
                </a:solidFill>
                <a:latin typeface="Verdana"/>
                <a:cs typeface="Verdana"/>
              </a:rPr>
              <a:t>to</a:t>
            </a:r>
            <a:r>
              <a:rPr sz="2000" spc="-125" dirty="0">
                <a:solidFill>
                  <a:srgbClr val="FFFFFF"/>
                </a:solidFill>
                <a:latin typeface="Verdana"/>
                <a:cs typeface="Verdana"/>
              </a:rPr>
              <a:t> </a:t>
            </a:r>
            <a:r>
              <a:rPr sz="2000" dirty="0">
                <a:solidFill>
                  <a:srgbClr val="FFFFFF"/>
                </a:solidFill>
                <a:latin typeface="Verdana"/>
                <a:cs typeface="Verdana"/>
              </a:rPr>
              <a:t>delete</a:t>
            </a:r>
            <a:r>
              <a:rPr sz="2000" spc="-120" dirty="0">
                <a:solidFill>
                  <a:srgbClr val="FFFFFF"/>
                </a:solidFill>
                <a:latin typeface="Verdana"/>
                <a:cs typeface="Verdana"/>
              </a:rPr>
              <a:t> </a:t>
            </a:r>
            <a:r>
              <a:rPr sz="2000" spc="-40" dirty="0">
                <a:solidFill>
                  <a:srgbClr val="FFFFFF"/>
                </a:solidFill>
                <a:latin typeface="Verdana"/>
                <a:cs typeface="Verdana"/>
              </a:rPr>
              <a:t>or</a:t>
            </a:r>
            <a:r>
              <a:rPr sz="2000" spc="-125" dirty="0">
                <a:solidFill>
                  <a:srgbClr val="FFFFFF"/>
                </a:solidFill>
                <a:latin typeface="Verdana"/>
                <a:cs typeface="Verdana"/>
              </a:rPr>
              <a:t> </a:t>
            </a:r>
            <a:r>
              <a:rPr sz="2000" spc="-40" dirty="0">
                <a:solidFill>
                  <a:srgbClr val="FFFFFF"/>
                </a:solidFill>
                <a:latin typeface="Verdana"/>
                <a:cs typeface="Verdana"/>
              </a:rPr>
              <a:t>hide</a:t>
            </a:r>
            <a:r>
              <a:rPr sz="2000" spc="-120" dirty="0">
                <a:solidFill>
                  <a:srgbClr val="FFFFFF"/>
                </a:solidFill>
                <a:latin typeface="Verdana"/>
                <a:cs typeface="Verdana"/>
              </a:rPr>
              <a:t> </a:t>
            </a:r>
            <a:r>
              <a:rPr sz="2000" spc="-20" dirty="0">
                <a:solidFill>
                  <a:srgbClr val="FFFFFF"/>
                </a:solidFill>
                <a:latin typeface="Verdana"/>
                <a:cs typeface="Verdana"/>
              </a:rPr>
              <a:t>this </a:t>
            </a:r>
            <a:r>
              <a:rPr sz="2000" dirty="0">
                <a:solidFill>
                  <a:srgbClr val="FFFFFF"/>
                </a:solidFill>
                <a:latin typeface="Verdana"/>
                <a:cs typeface="Verdana"/>
              </a:rPr>
              <a:t>page</a:t>
            </a:r>
            <a:r>
              <a:rPr sz="2000" spc="-125" dirty="0">
                <a:solidFill>
                  <a:srgbClr val="FFFFFF"/>
                </a:solidFill>
                <a:latin typeface="Verdana"/>
                <a:cs typeface="Verdana"/>
              </a:rPr>
              <a:t> </a:t>
            </a:r>
            <a:r>
              <a:rPr sz="2000" dirty="0">
                <a:solidFill>
                  <a:srgbClr val="FFFFFF"/>
                </a:solidFill>
                <a:latin typeface="Verdana"/>
                <a:cs typeface="Verdana"/>
              </a:rPr>
              <a:t>before</a:t>
            </a:r>
            <a:r>
              <a:rPr sz="2000" spc="-120" dirty="0">
                <a:solidFill>
                  <a:srgbClr val="FFFFFF"/>
                </a:solidFill>
                <a:latin typeface="Verdana"/>
                <a:cs typeface="Verdana"/>
              </a:rPr>
              <a:t> </a:t>
            </a:r>
            <a:r>
              <a:rPr sz="2000" spc="-10" dirty="0">
                <a:solidFill>
                  <a:srgbClr val="FFFFFF"/>
                </a:solidFill>
                <a:latin typeface="Verdana"/>
                <a:cs typeface="Verdana"/>
              </a:rPr>
              <a:t>presenting.</a:t>
            </a:r>
            <a:endParaRPr sz="2000">
              <a:latin typeface="Verdana"/>
              <a:cs typeface="Verdana"/>
            </a:endParaRPr>
          </a:p>
        </p:txBody>
      </p:sp>
      <p:sp>
        <p:nvSpPr>
          <p:cNvPr id="4" name="object 4"/>
          <p:cNvSpPr/>
          <p:nvPr/>
        </p:nvSpPr>
        <p:spPr>
          <a:xfrm>
            <a:off x="6769645" y="8433"/>
            <a:ext cx="19050" cy="10278745"/>
          </a:xfrm>
          <a:custGeom>
            <a:avLst/>
            <a:gdLst/>
            <a:ahLst/>
            <a:cxnLst/>
            <a:rect l="l" t="t" r="r" b="b"/>
            <a:pathLst>
              <a:path w="19050" h="10278745">
                <a:moveTo>
                  <a:pt x="19049" y="10278565"/>
                </a:moveTo>
                <a:lnTo>
                  <a:pt x="0" y="10278565"/>
                </a:lnTo>
                <a:lnTo>
                  <a:pt x="0" y="0"/>
                </a:lnTo>
                <a:lnTo>
                  <a:pt x="19049" y="0"/>
                </a:lnTo>
                <a:lnTo>
                  <a:pt x="19049" y="10278565"/>
                </a:lnTo>
                <a:close/>
              </a:path>
            </a:pathLst>
          </a:custGeom>
          <a:solidFill>
            <a:srgbClr val="CCCCCC">
              <a:alpha val="29798"/>
            </a:srgbClr>
          </a:solidFill>
        </p:spPr>
        <p:txBody>
          <a:bodyPr wrap="square" lIns="0" tIns="0" rIns="0" bIns="0" rtlCol="0"/>
          <a:lstStyle/>
          <a:p>
            <a:endParaRPr/>
          </a:p>
        </p:txBody>
      </p:sp>
      <p:sp>
        <p:nvSpPr>
          <p:cNvPr id="5" name="object 5"/>
          <p:cNvSpPr/>
          <p:nvPr/>
        </p:nvSpPr>
        <p:spPr>
          <a:xfrm>
            <a:off x="8127093" y="1316771"/>
            <a:ext cx="1870710" cy="1758950"/>
          </a:xfrm>
          <a:custGeom>
            <a:avLst/>
            <a:gdLst/>
            <a:ahLst/>
            <a:cxnLst/>
            <a:rect l="l" t="t" r="r" b="b"/>
            <a:pathLst>
              <a:path w="1870709" h="1758950">
                <a:moveTo>
                  <a:pt x="1870389" y="1758524"/>
                </a:moveTo>
                <a:lnTo>
                  <a:pt x="0" y="1758524"/>
                </a:lnTo>
                <a:lnTo>
                  <a:pt x="0" y="0"/>
                </a:lnTo>
                <a:lnTo>
                  <a:pt x="1870389" y="0"/>
                </a:lnTo>
                <a:lnTo>
                  <a:pt x="1870389" y="1758524"/>
                </a:lnTo>
                <a:close/>
              </a:path>
            </a:pathLst>
          </a:custGeom>
          <a:solidFill>
            <a:srgbClr val="CCCCCC"/>
          </a:solidFill>
        </p:spPr>
        <p:txBody>
          <a:bodyPr wrap="square" lIns="0" tIns="0" rIns="0" bIns="0" rtlCol="0"/>
          <a:lstStyle/>
          <a:p>
            <a:endParaRPr/>
          </a:p>
        </p:txBody>
      </p:sp>
      <p:sp>
        <p:nvSpPr>
          <p:cNvPr id="6" name="object 6"/>
          <p:cNvSpPr/>
          <p:nvPr/>
        </p:nvSpPr>
        <p:spPr>
          <a:xfrm>
            <a:off x="10354925" y="1316771"/>
            <a:ext cx="1868805" cy="1868805"/>
          </a:xfrm>
          <a:custGeom>
            <a:avLst/>
            <a:gdLst/>
            <a:ahLst/>
            <a:cxnLst/>
            <a:rect l="l" t="t" r="r" b="b"/>
            <a:pathLst>
              <a:path w="1868804" h="1868805">
                <a:moveTo>
                  <a:pt x="934356" y="1868696"/>
                </a:moveTo>
                <a:lnTo>
                  <a:pt x="886267" y="1867481"/>
                </a:lnTo>
                <a:lnTo>
                  <a:pt x="838816" y="1863873"/>
                </a:lnTo>
                <a:lnTo>
                  <a:pt x="792056" y="1857931"/>
                </a:lnTo>
                <a:lnTo>
                  <a:pt x="746044" y="1849714"/>
                </a:lnTo>
                <a:lnTo>
                  <a:pt x="700840" y="1839281"/>
                </a:lnTo>
                <a:lnTo>
                  <a:pt x="656501" y="1826690"/>
                </a:lnTo>
                <a:lnTo>
                  <a:pt x="613088" y="1812001"/>
                </a:lnTo>
                <a:lnTo>
                  <a:pt x="570657" y="1795271"/>
                </a:lnTo>
                <a:lnTo>
                  <a:pt x="529269" y="1776560"/>
                </a:lnTo>
                <a:lnTo>
                  <a:pt x="488982" y="1755926"/>
                </a:lnTo>
                <a:lnTo>
                  <a:pt x="449854" y="1733428"/>
                </a:lnTo>
                <a:lnTo>
                  <a:pt x="411945" y="1709125"/>
                </a:lnTo>
                <a:lnTo>
                  <a:pt x="375312" y="1683075"/>
                </a:lnTo>
                <a:lnTo>
                  <a:pt x="340015" y="1655337"/>
                </a:lnTo>
                <a:lnTo>
                  <a:pt x="306113" y="1625970"/>
                </a:lnTo>
                <a:lnTo>
                  <a:pt x="273664" y="1595032"/>
                </a:lnTo>
                <a:lnTo>
                  <a:pt x="242726" y="1562583"/>
                </a:lnTo>
                <a:lnTo>
                  <a:pt x="213359" y="1528680"/>
                </a:lnTo>
                <a:lnTo>
                  <a:pt x="185621" y="1493384"/>
                </a:lnTo>
                <a:lnTo>
                  <a:pt x="159571" y="1456751"/>
                </a:lnTo>
                <a:lnTo>
                  <a:pt x="135268" y="1418842"/>
                </a:lnTo>
                <a:lnTo>
                  <a:pt x="112770" y="1379714"/>
                </a:lnTo>
                <a:lnTo>
                  <a:pt x="92136" y="1339427"/>
                </a:lnTo>
                <a:lnTo>
                  <a:pt x="73425" y="1298039"/>
                </a:lnTo>
                <a:lnTo>
                  <a:pt x="56695" y="1255608"/>
                </a:lnTo>
                <a:lnTo>
                  <a:pt x="42006" y="1212195"/>
                </a:lnTo>
                <a:lnTo>
                  <a:pt x="29415" y="1167856"/>
                </a:lnTo>
                <a:lnTo>
                  <a:pt x="18982" y="1122652"/>
                </a:lnTo>
                <a:lnTo>
                  <a:pt x="10765" y="1076640"/>
                </a:lnTo>
                <a:lnTo>
                  <a:pt x="4823" y="1029880"/>
                </a:lnTo>
                <a:lnTo>
                  <a:pt x="1215" y="982429"/>
                </a:lnTo>
                <a:lnTo>
                  <a:pt x="0" y="934337"/>
                </a:lnTo>
                <a:lnTo>
                  <a:pt x="1215" y="886267"/>
                </a:lnTo>
                <a:lnTo>
                  <a:pt x="4823" y="838816"/>
                </a:lnTo>
                <a:lnTo>
                  <a:pt x="10765" y="792056"/>
                </a:lnTo>
                <a:lnTo>
                  <a:pt x="18982" y="746044"/>
                </a:lnTo>
                <a:lnTo>
                  <a:pt x="29415" y="700840"/>
                </a:lnTo>
                <a:lnTo>
                  <a:pt x="42006" y="656501"/>
                </a:lnTo>
                <a:lnTo>
                  <a:pt x="56695" y="613088"/>
                </a:lnTo>
                <a:lnTo>
                  <a:pt x="73425" y="570657"/>
                </a:lnTo>
                <a:lnTo>
                  <a:pt x="92136" y="529269"/>
                </a:lnTo>
                <a:lnTo>
                  <a:pt x="112770" y="488982"/>
                </a:lnTo>
                <a:lnTo>
                  <a:pt x="135268" y="449854"/>
                </a:lnTo>
                <a:lnTo>
                  <a:pt x="159571" y="411945"/>
                </a:lnTo>
                <a:lnTo>
                  <a:pt x="185621" y="375312"/>
                </a:lnTo>
                <a:lnTo>
                  <a:pt x="213359" y="340016"/>
                </a:lnTo>
                <a:lnTo>
                  <a:pt x="242726" y="306113"/>
                </a:lnTo>
                <a:lnTo>
                  <a:pt x="273664" y="273664"/>
                </a:lnTo>
                <a:lnTo>
                  <a:pt x="306113" y="242726"/>
                </a:lnTo>
                <a:lnTo>
                  <a:pt x="340015" y="213359"/>
                </a:lnTo>
                <a:lnTo>
                  <a:pt x="375312" y="185621"/>
                </a:lnTo>
                <a:lnTo>
                  <a:pt x="411945" y="159572"/>
                </a:lnTo>
                <a:lnTo>
                  <a:pt x="449854" y="135268"/>
                </a:lnTo>
                <a:lnTo>
                  <a:pt x="488982" y="112770"/>
                </a:lnTo>
                <a:lnTo>
                  <a:pt x="529269" y="92136"/>
                </a:lnTo>
                <a:lnTo>
                  <a:pt x="570657" y="73425"/>
                </a:lnTo>
                <a:lnTo>
                  <a:pt x="613088" y="56696"/>
                </a:lnTo>
                <a:lnTo>
                  <a:pt x="656501" y="42006"/>
                </a:lnTo>
                <a:lnTo>
                  <a:pt x="700840" y="29415"/>
                </a:lnTo>
                <a:lnTo>
                  <a:pt x="746044" y="18982"/>
                </a:lnTo>
                <a:lnTo>
                  <a:pt x="792056" y="10765"/>
                </a:lnTo>
                <a:lnTo>
                  <a:pt x="838816" y="4823"/>
                </a:lnTo>
                <a:lnTo>
                  <a:pt x="886267" y="1215"/>
                </a:lnTo>
                <a:lnTo>
                  <a:pt x="934348" y="0"/>
                </a:lnTo>
                <a:lnTo>
                  <a:pt x="982429" y="1215"/>
                </a:lnTo>
                <a:lnTo>
                  <a:pt x="1029880" y="4823"/>
                </a:lnTo>
                <a:lnTo>
                  <a:pt x="1076640" y="10765"/>
                </a:lnTo>
                <a:lnTo>
                  <a:pt x="1122652" y="18982"/>
                </a:lnTo>
                <a:lnTo>
                  <a:pt x="1167856" y="29415"/>
                </a:lnTo>
                <a:lnTo>
                  <a:pt x="1212194" y="42006"/>
                </a:lnTo>
                <a:lnTo>
                  <a:pt x="1255608" y="56696"/>
                </a:lnTo>
                <a:lnTo>
                  <a:pt x="1298038" y="73425"/>
                </a:lnTo>
                <a:lnTo>
                  <a:pt x="1339426" y="92136"/>
                </a:lnTo>
                <a:lnTo>
                  <a:pt x="1379714" y="112770"/>
                </a:lnTo>
                <a:lnTo>
                  <a:pt x="1418841" y="135268"/>
                </a:lnTo>
                <a:lnTo>
                  <a:pt x="1456751" y="159572"/>
                </a:lnTo>
                <a:lnTo>
                  <a:pt x="1493383" y="185621"/>
                </a:lnTo>
                <a:lnTo>
                  <a:pt x="1528680" y="213359"/>
                </a:lnTo>
                <a:lnTo>
                  <a:pt x="1562582" y="242726"/>
                </a:lnTo>
                <a:lnTo>
                  <a:pt x="1595032" y="273664"/>
                </a:lnTo>
                <a:lnTo>
                  <a:pt x="1625969" y="306113"/>
                </a:lnTo>
                <a:lnTo>
                  <a:pt x="1655336" y="340016"/>
                </a:lnTo>
                <a:lnTo>
                  <a:pt x="1683074" y="375312"/>
                </a:lnTo>
                <a:lnTo>
                  <a:pt x="1709124" y="411945"/>
                </a:lnTo>
                <a:lnTo>
                  <a:pt x="1733427" y="449854"/>
                </a:lnTo>
                <a:lnTo>
                  <a:pt x="1755925" y="488982"/>
                </a:lnTo>
                <a:lnTo>
                  <a:pt x="1776559" y="529269"/>
                </a:lnTo>
                <a:lnTo>
                  <a:pt x="1795270" y="570657"/>
                </a:lnTo>
                <a:lnTo>
                  <a:pt x="1812000" y="613088"/>
                </a:lnTo>
                <a:lnTo>
                  <a:pt x="1826690" y="656501"/>
                </a:lnTo>
                <a:lnTo>
                  <a:pt x="1839280" y="700840"/>
                </a:lnTo>
                <a:lnTo>
                  <a:pt x="1849714" y="746044"/>
                </a:lnTo>
                <a:lnTo>
                  <a:pt x="1857930" y="792056"/>
                </a:lnTo>
                <a:lnTo>
                  <a:pt x="1863872" y="838816"/>
                </a:lnTo>
                <a:lnTo>
                  <a:pt x="1867481" y="886267"/>
                </a:lnTo>
                <a:lnTo>
                  <a:pt x="1868696" y="934348"/>
                </a:lnTo>
                <a:lnTo>
                  <a:pt x="1867481" y="982429"/>
                </a:lnTo>
                <a:lnTo>
                  <a:pt x="1863872" y="1029880"/>
                </a:lnTo>
                <a:lnTo>
                  <a:pt x="1857930" y="1076640"/>
                </a:lnTo>
                <a:lnTo>
                  <a:pt x="1849714" y="1122652"/>
                </a:lnTo>
                <a:lnTo>
                  <a:pt x="1839280" y="1167856"/>
                </a:lnTo>
                <a:lnTo>
                  <a:pt x="1826690" y="1212195"/>
                </a:lnTo>
                <a:lnTo>
                  <a:pt x="1812000" y="1255608"/>
                </a:lnTo>
                <a:lnTo>
                  <a:pt x="1795270" y="1298039"/>
                </a:lnTo>
                <a:lnTo>
                  <a:pt x="1776559" y="1339427"/>
                </a:lnTo>
                <a:lnTo>
                  <a:pt x="1755925" y="1379714"/>
                </a:lnTo>
                <a:lnTo>
                  <a:pt x="1733427" y="1418842"/>
                </a:lnTo>
                <a:lnTo>
                  <a:pt x="1709124" y="1456751"/>
                </a:lnTo>
                <a:lnTo>
                  <a:pt x="1683074" y="1493384"/>
                </a:lnTo>
                <a:lnTo>
                  <a:pt x="1655336" y="1528680"/>
                </a:lnTo>
                <a:lnTo>
                  <a:pt x="1625969" y="1562583"/>
                </a:lnTo>
                <a:lnTo>
                  <a:pt x="1595032" y="1595032"/>
                </a:lnTo>
                <a:lnTo>
                  <a:pt x="1562582" y="1625970"/>
                </a:lnTo>
                <a:lnTo>
                  <a:pt x="1528680" y="1655337"/>
                </a:lnTo>
                <a:lnTo>
                  <a:pt x="1493383" y="1683075"/>
                </a:lnTo>
                <a:lnTo>
                  <a:pt x="1456751" y="1709125"/>
                </a:lnTo>
                <a:lnTo>
                  <a:pt x="1418841" y="1733428"/>
                </a:lnTo>
                <a:lnTo>
                  <a:pt x="1379714" y="1755926"/>
                </a:lnTo>
                <a:lnTo>
                  <a:pt x="1339426" y="1776560"/>
                </a:lnTo>
                <a:lnTo>
                  <a:pt x="1298038" y="1795271"/>
                </a:lnTo>
                <a:lnTo>
                  <a:pt x="1255608" y="1812001"/>
                </a:lnTo>
                <a:lnTo>
                  <a:pt x="1212194" y="1826690"/>
                </a:lnTo>
                <a:lnTo>
                  <a:pt x="1167856" y="1839281"/>
                </a:lnTo>
                <a:lnTo>
                  <a:pt x="1122652" y="1849714"/>
                </a:lnTo>
                <a:lnTo>
                  <a:pt x="1076640" y="1857931"/>
                </a:lnTo>
                <a:lnTo>
                  <a:pt x="1029880" y="1863873"/>
                </a:lnTo>
                <a:lnTo>
                  <a:pt x="982429" y="1867481"/>
                </a:lnTo>
                <a:lnTo>
                  <a:pt x="934356" y="1868696"/>
                </a:lnTo>
                <a:close/>
              </a:path>
            </a:pathLst>
          </a:custGeom>
          <a:solidFill>
            <a:srgbClr val="FF8E4E"/>
          </a:solidFill>
        </p:spPr>
        <p:txBody>
          <a:bodyPr wrap="square" lIns="0" tIns="0" rIns="0" bIns="0" rtlCol="0"/>
          <a:lstStyle/>
          <a:p>
            <a:endParaRPr/>
          </a:p>
        </p:txBody>
      </p:sp>
      <p:sp>
        <p:nvSpPr>
          <p:cNvPr id="7" name="object 7"/>
          <p:cNvSpPr/>
          <p:nvPr/>
        </p:nvSpPr>
        <p:spPr>
          <a:xfrm>
            <a:off x="12586010" y="1316771"/>
            <a:ext cx="1868805" cy="1635125"/>
          </a:xfrm>
          <a:custGeom>
            <a:avLst/>
            <a:gdLst/>
            <a:ahLst/>
            <a:cxnLst/>
            <a:rect l="l" t="t" r="r" b="b"/>
            <a:pathLst>
              <a:path w="1868805" h="1635125">
                <a:moveTo>
                  <a:pt x="1868696" y="1635109"/>
                </a:moveTo>
                <a:lnTo>
                  <a:pt x="0" y="1635109"/>
                </a:lnTo>
                <a:lnTo>
                  <a:pt x="934348" y="0"/>
                </a:lnTo>
                <a:lnTo>
                  <a:pt x="1868696" y="1635107"/>
                </a:lnTo>
                <a:close/>
              </a:path>
            </a:pathLst>
          </a:custGeom>
          <a:solidFill>
            <a:srgbClr val="CCCCCC"/>
          </a:solidFill>
        </p:spPr>
        <p:txBody>
          <a:bodyPr wrap="square" lIns="0" tIns="0" rIns="0" bIns="0" rtlCol="0"/>
          <a:lstStyle/>
          <a:p>
            <a:endParaRPr/>
          </a:p>
        </p:txBody>
      </p:sp>
      <p:sp>
        <p:nvSpPr>
          <p:cNvPr id="8" name="object 8"/>
          <p:cNvSpPr/>
          <p:nvPr/>
        </p:nvSpPr>
        <p:spPr>
          <a:xfrm>
            <a:off x="14817097" y="1316771"/>
            <a:ext cx="1868805" cy="1868805"/>
          </a:xfrm>
          <a:custGeom>
            <a:avLst/>
            <a:gdLst/>
            <a:ahLst/>
            <a:cxnLst/>
            <a:rect l="l" t="t" r="r" b="b"/>
            <a:pathLst>
              <a:path w="1868805" h="1868805">
                <a:moveTo>
                  <a:pt x="934348" y="1868696"/>
                </a:moveTo>
                <a:lnTo>
                  <a:pt x="0" y="934347"/>
                </a:lnTo>
                <a:lnTo>
                  <a:pt x="934348" y="0"/>
                </a:lnTo>
                <a:lnTo>
                  <a:pt x="1868695" y="934348"/>
                </a:lnTo>
                <a:lnTo>
                  <a:pt x="934348" y="1868696"/>
                </a:lnTo>
                <a:close/>
              </a:path>
            </a:pathLst>
          </a:custGeom>
          <a:solidFill>
            <a:srgbClr val="FF8E4E"/>
          </a:solidFill>
        </p:spPr>
        <p:txBody>
          <a:bodyPr wrap="square" lIns="0" tIns="0" rIns="0" bIns="0" rtlCol="0"/>
          <a:lstStyle/>
          <a:p>
            <a:endParaRPr/>
          </a:p>
        </p:txBody>
      </p:sp>
      <p:sp>
        <p:nvSpPr>
          <p:cNvPr id="9" name="object 9"/>
          <p:cNvSpPr/>
          <p:nvPr/>
        </p:nvSpPr>
        <p:spPr>
          <a:xfrm>
            <a:off x="8127093" y="3625453"/>
            <a:ext cx="1868805" cy="1868805"/>
          </a:xfrm>
          <a:custGeom>
            <a:avLst/>
            <a:gdLst/>
            <a:ahLst/>
            <a:cxnLst/>
            <a:rect l="l" t="t" r="r" b="b"/>
            <a:pathLst>
              <a:path w="1868804" h="1868804">
                <a:moveTo>
                  <a:pt x="1511807" y="1868696"/>
                </a:moveTo>
                <a:lnTo>
                  <a:pt x="356888" y="1868696"/>
                </a:lnTo>
                <a:lnTo>
                  <a:pt x="0" y="713779"/>
                </a:lnTo>
                <a:lnTo>
                  <a:pt x="934348" y="0"/>
                </a:lnTo>
                <a:lnTo>
                  <a:pt x="1868696" y="713777"/>
                </a:lnTo>
                <a:lnTo>
                  <a:pt x="1511807" y="1868696"/>
                </a:lnTo>
                <a:close/>
              </a:path>
            </a:pathLst>
          </a:custGeom>
          <a:solidFill>
            <a:srgbClr val="FF8E4E"/>
          </a:solidFill>
        </p:spPr>
        <p:txBody>
          <a:bodyPr wrap="square" lIns="0" tIns="0" rIns="0" bIns="0" rtlCol="0"/>
          <a:lstStyle/>
          <a:p>
            <a:endParaRPr/>
          </a:p>
        </p:txBody>
      </p:sp>
      <p:sp>
        <p:nvSpPr>
          <p:cNvPr id="10" name="object 10"/>
          <p:cNvSpPr/>
          <p:nvPr/>
        </p:nvSpPr>
        <p:spPr>
          <a:xfrm>
            <a:off x="10354926" y="3625453"/>
            <a:ext cx="1868805" cy="1868805"/>
          </a:xfrm>
          <a:custGeom>
            <a:avLst/>
            <a:gdLst/>
            <a:ahLst/>
            <a:cxnLst/>
            <a:rect l="l" t="t" r="r" b="b"/>
            <a:pathLst>
              <a:path w="1868804" h="1868804">
                <a:moveTo>
                  <a:pt x="934348" y="1868696"/>
                </a:moveTo>
                <a:lnTo>
                  <a:pt x="0" y="1325076"/>
                </a:lnTo>
                <a:lnTo>
                  <a:pt x="0" y="543620"/>
                </a:lnTo>
                <a:lnTo>
                  <a:pt x="934347" y="0"/>
                </a:lnTo>
                <a:lnTo>
                  <a:pt x="1868696" y="543620"/>
                </a:lnTo>
                <a:lnTo>
                  <a:pt x="1868696" y="1325076"/>
                </a:lnTo>
                <a:lnTo>
                  <a:pt x="934348" y="1868696"/>
                </a:lnTo>
                <a:close/>
              </a:path>
            </a:pathLst>
          </a:custGeom>
          <a:solidFill>
            <a:srgbClr val="CCCCCC"/>
          </a:solidFill>
        </p:spPr>
        <p:txBody>
          <a:bodyPr wrap="square" lIns="0" tIns="0" rIns="0" bIns="0" rtlCol="0"/>
          <a:lstStyle/>
          <a:p>
            <a:endParaRPr/>
          </a:p>
        </p:txBody>
      </p:sp>
      <p:sp>
        <p:nvSpPr>
          <p:cNvPr id="11" name="object 11"/>
          <p:cNvSpPr/>
          <p:nvPr/>
        </p:nvSpPr>
        <p:spPr>
          <a:xfrm>
            <a:off x="12586012" y="3625453"/>
            <a:ext cx="1868805" cy="1868805"/>
          </a:xfrm>
          <a:custGeom>
            <a:avLst/>
            <a:gdLst/>
            <a:ahLst/>
            <a:cxnLst/>
            <a:rect l="l" t="t" r="r" b="b"/>
            <a:pathLst>
              <a:path w="1868805" h="1868804">
                <a:moveTo>
                  <a:pt x="1401521" y="1868696"/>
                </a:moveTo>
                <a:lnTo>
                  <a:pt x="467172" y="1868696"/>
                </a:lnTo>
                <a:lnTo>
                  <a:pt x="0" y="934350"/>
                </a:lnTo>
                <a:lnTo>
                  <a:pt x="467172" y="0"/>
                </a:lnTo>
                <a:lnTo>
                  <a:pt x="1401521" y="0"/>
                </a:lnTo>
                <a:lnTo>
                  <a:pt x="1868695" y="934345"/>
                </a:lnTo>
                <a:lnTo>
                  <a:pt x="1401521" y="1868696"/>
                </a:lnTo>
                <a:close/>
              </a:path>
            </a:pathLst>
          </a:custGeom>
          <a:solidFill>
            <a:srgbClr val="FF8E4E"/>
          </a:solidFill>
        </p:spPr>
        <p:txBody>
          <a:bodyPr wrap="square" lIns="0" tIns="0" rIns="0" bIns="0" rtlCol="0"/>
          <a:lstStyle/>
          <a:p>
            <a:endParaRPr/>
          </a:p>
        </p:txBody>
      </p:sp>
      <p:sp>
        <p:nvSpPr>
          <p:cNvPr id="12" name="object 12"/>
          <p:cNvSpPr/>
          <p:nvPr/>
        </p:nvSpPr>
        <p:spPr>
          <a:xfrm>
            <a:off x="14817097" y="3625453"/>
            <a:ext cx="1868805" cy="1868805"/>
          </a:xfrm>
          <a:custGeom>
            <a:avLst/>
            <a:gdLst/>
            <a:ahLst/>
            <a:cxnLst/>
            <a:rect l="l" t="t" r="r" b="b"/>
            <a:pathLst>
              <a:path w="1868805" h="1868804">
                <a:moveTo>
                  <a:pt x="934348" y="1868696"/>
                </a:moveTo>
                <a:lnTo>
                  <a:pt x="637042" y="1231655"/>
                </a:lnTo>
                <a:lnTo>
                  <a:pt x="0" y="934348"/>
                </a:lnTo>
                <a:lnTo>
                  <a:pt x="637042" y="637041"/>
                </a:lnTo>
                <a:lnTo>
                  <a:pt x="934348" y="0"/>
                </a:lnTo>
                <a:lnTo>
                  <a:pt x="1231655" y="637041"/>
                </a:lnTo>
                <a:lnTo>
                  <a:pt x="1868697" y="934347"/>
                </a:lnTo>
                <a:lnTo>
                  <a:pt x="1231655" y="1231655"/>
                </a:lnTo>
                <a:lnTo>
                  <a:pt x="934348" y="1868696"/>
                </a:lnTo>
                <a:close/>
              </a:path>
            </a:pathLst>
          </a:custGeom>
          <a:solidFill>
            <a:srgbClr val="CCCCCC"/>
          </a:solidFill>
        </p:spPr>
        <p:txBody>
          <a:bodyPr wrap="square" lIns="0" tIns="0" rIns="0" bIns="0" rtlCol="0"/>
          <a:lstStyle/>
          <a:p>
            <a:endParaRPr/>
          </a:p>
        </p:txBody>
      </p:sp>
      <p:sp>
        <p:nvSpPr>
          <p:cNvPr id="13" name="object 13"/>
          <p:cNvSpPr/>
          <p:nvPr/>
        </p:nvSpPr>
        <p:spPr>
          <a:xfrm>
            <a:off x="8127093" y="6023684"/>
            <a:ext cx="1868805" cy="1781175"/>
          </a:xfrm>
          <a:custGeom>
            <a:avLst/>
            <a:gdLst/>
            <a:ahLst/>
            <a:cxnLst/>
            <a:rect l="l" t="t" r="r" b="b"/>
            <a:pathLst>
              <a:path w="1868804" h="1781175">
                <a:moveTo>
                  <a:pt x="1154918" y="680319"/>
                </a:moveTo>
                <a:lnTo>
                  <a:pt x="713777" y="680319"/>
                </a:lnTo>
                <a:lnTo>
                  <a:pt x="934348" y="0"/>
                </a:lnTo>
                <a:lnTo>
                  <a:pt x="1154918" y="680319"/>
                </a:lnTo>
                <a:close/>
              </a:path>
              <a:path w="1868804" h="1781175">
                <a:moveTo>
                  <a:pt x="356889" y="1781101"/>
                </a:moveTo>
                <a:lnTo>
                  <a:pt x="577459" y="1100782"/>
                </a:lnTo>
                <a:lnTo>
                  <a:pt x="0" y="680319"/>
                </a:lnTo>
                <a:lnTo>
                  <a:pt x="1868696" y="680319"/>
                </a:lnTo>
                <a:lnTo>
                  <a:pt x="1291237" y="1100782"/>
                </a:lnTo>
                <a:lnTo>
                  <a:pt x="1375488" y="1360642"/>
                </a:lnTo>
                <a:lnTo>
                  <a:pt x="934348" y="1360642"/>
                </a:lnTo>
                <a:lnTo>
                  <a:pt x="356889" y="1781101"/>
                </a:lnTo>
                <a:close/>
              </a:path>
              <a:path w="1868804" h="1781175">
                <a:moveTo>
                  <a:pt x="1511807" y="1781101"/>
                </a:moveTo>
                <a:lnTo>
                  <a:pt x="934348" y="1360642"/>
                </a:lnTo>
                <a:lnTo>
                  <a:pt x="1375488" y="1360642"/>
                </a:lnTo>
                <a:lnTo>
                  <a:pt x="1511807" y="1781101"/>
                </a:lnTo>
                <a:close/>
              </a:path>
            </a:pathLst>
          </a:custGeom>
          <a:solidFill>
            <a:srgbClr val="CCCCCC"/>
          </a:solidFill>
        </p:spPr>
        <p:txBody>
          <a:bodyPr wrap="square" lIns="0" tIns="0" rIns="0" bIns="0" rtlCol="0"/>
          <a:lstStyle/>
          <a:p>
            <a:endParaRPr/>
          </a:p>
        </p:txBody>
      </p:sp>
      <p:sp>
        <p:nvSpPr>
          <p:cNvPr id="14" name="object 14"/>
          <p:cNvSpPr/>
          <p:nvPr/>
        </p:nvSpPr>
        <p:spPr>
          <a:xfrm>
            <a:off x="10354925" y="5936089"/>
            <a:ext cx="1868805" cy="1868805"/>
          </a:xfrm>
          <a:custGeom>
            <a:avLst/>
            <a:gdLst/>
            <a:ahLst/>
            <a:cxnLst/>
            <a:rect l="l" t="t" r="r" b="b"/>
            <a:pathLst>
              <a:path w="1868804" h="1868804">
                <a:moveTo>
                  <a:pt x="1202518" y="286929"/>
                </a:moveTo>
                <a:lnTo>
                  <a:pt x="666178" y="286929"/>
                </a:lnTo>
                <a:lnTo>
                  <a:pt x="934348" y="0"/>
                </a:lnTo>
                <a:lnTo>
                  <a:pt x="1202518" y="286929"/>
                </a:lnTo>
                <a:close/>
              </a:path>
              <a:path w="1868804" h="1868804">
                <a:moveTo>
                  <a:pt x="273664" y="1595032"/>
                </a:moveTo>
                <a:lnTo>
                  <a:pt x="286929" y="1202518"/>
                </a:lnTo>
                <a:lnTo>
                  <a:pt x="0" y="934349"/>
                </a:lnTo>
                <a:lnTo>
                  <a:pt x="286929" y="666178"/>
                </a:lnTo>
                <a:lnTo>
                  <a:pt x="273664" y="273664"/>
                </a:lnTo>
                <a:lnTo>
                  <a:pt x="666178" y="286929"/>
                </a:lnTo>
                <a:lnTo>
                  <a:pt x="1594584" y="286929"/>
                </a:lnTo>
                <a:lnTo>
                  <a:pt x="1581767" y="666178"/>
                </a:lnTo>
                <a:lnTo>
                  <a:pt x="1868696" y="934348"/>
                </a:lnTo>
                <a:lnTo>
                  <a:pt x="1581767" y="1202518"/>
                </a:lnTo>
                <a:lnTo>
                  <a:pt x="1594584" y="1581767"/>
                </a:lnTo>
                <a:lnTo>
                  <a:pt x="666178" y="1581767"/>
                </a:lnTo>
                <a:lnTo>
                  <a:pt x="273664" y="1595032"/>
                </a:lnTo>
                <a:close/>
              </a:path>
              <a:path w="1868804" h="1868804">
                <a:moveTo>
                  <a:pt x="1594584" y="286929"/>
                </a:moveTo>
                <a:lnTo>
                  <a:pt x="1202518" y="286929"/>
                </a:lnTo>
                <a:lnTo>
                  <a:pt x="1595032" y="273664"/>
                </a:lnTo>
                <a:lnTo>
                  <a:pt x="1594584" y="286929"/>
                </a:lnTo>
                <a:close/>
              </a:path>
              <a:path w="1868804" h="1868804">
                <a:moveTo>
                  <a:pt x="934348" y="1868696"/>
                </a:moveTo>
                <a:lnTo>
                  <a:pt x="666178" y="1581767"/>
                </a:lnTo>
                <a:lnTo>
                  <a:pt x="1202518" y="1581767"/>
                </a:lnTo>
                <a:lnTo>
                  <a:pt x="934348" y="1868696"/>
                </a:lnTo>
                <a:close/>
              </a:path>
              <a:path w="1868804" h="1868804">
                <a:moveTo>
                  <a:pt x="1595032" y="1595032"/>
                </a:moveTo>
                <a:lnTo>
                  <a:pt x="1202518" y="1581767"/>
                </a:lnTo>
                <a:lnTo>
                  <a:pt x="1594584" y="1581767"/>
                </a:lnTo>
                <a:lnTo>
                  <a:pt x="1595032" y="1595032"/>
                </a:lnTo>
                <a:close/>
              </a:path>
            </a:pathLst>
          </a:custGeom>
          <a:solidFill>
            <a:srgbClr val="FF8E4E"/>
          </a:solidFill>
        </p:spPr>
        <p:txBody>
          <a:bodyPr wrap="square" lIns="0" tIns="0" rIns="0" bIns="0" rtlCol="0"/>
          <a:lstStyle/>
          <a:p>
            <a:endParaRPr/>
          </a:p>
        </p:txBody>
      </p:sp>
      <p:sp>
        <p:nvSpPr>
          <p:cNvPr id="15" name="object 15"/>
          <p:cNvSpPr/>
          <p:nvPr/>
        </p:nvSpPr>
        <p:spPr>
          <a:xfrm>
            <a:off x="12586010" y="5936089"/>
            <a:ext cx="1868805" cy="1868805"/>
          </a:xfrm>
          <a:custGeom>
            <a:avLst/>
            <a:gdLst/>
            <a:ahLst/>
            <a:cxnLst/>
            <a:rect l="l" t="t" r="r" b="b"/>
            <a:pathLst>
              <a:path w="1868805" h="1868804">
                <a:moveTo>
                  <a:pt x="1072284" y="201310"/>
                </a:moveTo>
                <a:lnTo>
                  <a:pt x="796411" y="201310"/>
                </a:lnTo>
                <a:lnTo>
                  <a:pt x="934348" y="0"/>
                </a:lnTo>
                <a:lnTo>
                  <a:pt x="1072284" y="201310"/>
                </a:lnTo>
                <a:close/>
              </a:path>
              <a:path w="1868805" h="1868804">
                <a:moveTo>
                  <a:pt x="1329530" y="301394"/>
                </a:moveTo>
                <a:lnTo>
                  <a:pt x="539165" y="301394"/>
                </a:lnTo>
                <a:lnTo>
                  <a:pt x="595374" y="63636"/>
                </a:lnTo>
                <a:lnTo>
                  <a:pt x="796411" y="201310"/>
                </a:lnTo>
                <a:lnTo>
                  <a:pt x="1305869" y="201310"/>
                </a:lnTo>
                <a:lnTo>
                  <a:pt x="1329530" y="301394"/>
                </a:lnTo>
                <a:close/>
              </a:path>
              <a:path w="1868805" h="1868804">
                <a:moveTo>
                  <a:pt x="1305869" y="201310"/>
                </a:moveTo>
                <a:lnTo>
                  <a:pt x="1072284" y="201310"/>
                </a:lnTo>
                <a:lnTo>
                  <a:pt x="1273321" y="63636"/>
                </a:lnTo>
                <a:lnTo>
                  <a:pt x="1305869" y="201310"/>
                </a:lnTo>
                <a:close/>
              </a:path>
              <a:path w="1868805" h="1868804">
                <a:moveTo>
                  <a:pt x="185527" y="1510278"/>
                </a:moveTo>
                <a:lnTo>
                  <a:pt x="262366" y="1278413"/>
                </a:lnTo>
                <a:lnTo>
                  <a:pt x="31817" y="1200264"/>
                </a:lnTo>
                <a:lnTo>
                  <a:pt x="186869" y="1011931"/>
                </a:lnTo>
                <a:lnTo>
                  <a:pt x="0" y="855419"/>
                </a:lnTo>
                <a:lnTo>
                  <a:pt x="212323" y="736056"/>
                </a:lnTo>
                <a:lnTo>
                  <a:pt x="94370" y="522321"/>
                </a:lnTo>
                <a:lnTo>
                  <a:pt x="335290" y="488048"/>
                </a:lnTo>
                <a:lnTo>
                  <a:pt x="302186" y="245950"/>
                </a:lnTo>
                <a:lnTo>
                  <a:pt x="539165" y="301394"/>
                </a:lnTo>
                <a:lnTo>
                  <a:pt x="1558929" y="301394"/>
                </a:lnTo>
                <a:lnTo>
                  <a:pt x="1533405" y="488048"/>
                </a:lnTo>
                <a:lnTo>
                  <a:pt x="1774325" y="522321"/>
                </a:lnTo>
                <a:lnTo>
                  <a:pt x="1656372" y="736056"/>
                </a:lnTo>
                <a:lnTo>
                  <a:pt x="1868696" y="855418"/>
                </a:lnTo>
                <a:lnTo>
                  <a:pt x="1681827" y="1011931"/>
                </a:lnTo>
                <a:lnTo>
                  <a:pt x="1836879" y="1200264"/>
                </a:lnTo>
                <a:lnTo>
                  <a:pt x="1606328" y="1278413"/>
                </a:lnTo>
                <a:lnTo>
                  <a:pt x="1679600" y="1499506"/>
                </a:lnTo>
                <a:lnTo>
                  <a:pt x="428617" y="1499506"/>
                </a:lnTo>
                <a:lnTo>
                  <a:pt x="185527" y="1510278"/>
                </a:lnTo>
                <a:close/>
              </a:path>
              <a:path w="1868805" h="1868804">
                <a:moveTo>
                  <a:pt x="1558929" y="301394"/>
                </a:moveTo>
                <a:lnTo>
                  <a:pt x="1329530" y="301394"/>
                </a:lnTo>
                <a:lnTo>
                  <a:pt x="1566511" y="245950"/>
                </a:lnTo>
                <a:lnTo>
                  <a:pt x="1558929" y="301394"/>
                </a:lnTo>
                <a:close/>
              </a:path>
              <a:path w="1868805" h="1868804">
                <a:moveTo>
                  <a:pt x="440370" y="1743590"/>
                </a:moveTo>
                <a:lnTo>
                  <a:pt x="428617" y="1499506"/>
                </a:lnTo>
                <a:lnTo>
                  <a:pt x="1440078" y="1499506"/>
                </a:lnTo>
                <a:lnTo>
                  <a:pt x="1433056" y="1645359"/>
                </a:lnTo>
                <a:lnTo>
                  <a:pt x="663171" y="1645359"/>
                </a:lnTo>
                <a:lnTo>
                  <a:pt x="440370" y="1743590"/>
                </a:lnTo>
                <a:close/>
              </a:path>
              <a:path w="1868805" h="1868804">
                <a:moveTo>
                  <a:pt x="1683169" y="1510278"/>
                </a:moveTo>
                <a:lnTo>
                  <a:pt x="1440078" y="1499506"/>
                </a:lnTo>
                <a:lnTo>
                  <a:pt x="1679600" y="1499506"/>
                </a:lnTo>
                <a:lnTo>
                  <a:pt x="1683169" y="1510278"/>
                </a:lnTo>
                <a:close/>
              </a:path>
              <a:path w="1868805" h="1868804">
                <a:moveTo>
                  <a:pt x="761925" y="1868696"/>
                </a:moveTo>
                <a:lnTo>
                  <a:pt x="663171" y="1645359"/>
                </a:lnTo>
                <a:lnTo>
                  <a:pt x="1205525" y="1645359"/>
                </a:lnTo>
                <a:lnTo>
                  <a:pt x="1183014" y="1696268"/>
                </a:lnTo>
                <a:lnTo>
                  <a:pt x="934348" y="1696268"/>
                </a:lnTo>
                <a:lnTo>
                  <a:pt x="761925" y="1868696"/>
                </a:lnTo>
                <a:close/>
              </a:path>
              <a:path w="1868805" h="1868804">
                <a:moveTo>
                  <a:pt x="1428327" y="1743590"/>
                </a:moveTo>
                <a:lnTo>
                  <a:pt x="1205525" y="1645359"/>
                </a:lnTo>
                <a:lnTo>
                  <a:pt x="1433056" y="1645359"/>
                </a:lnTo>
                <a:lnTo>
                  <a:pt x="1428327" y="1743590"/>
                </a:lnTo>
                <a:close/>
              </a:path>
              <a:path w="1868805" h="1868804">
                <a:moveTo>
                  <a:pt x="1106770" y="1868696"/>
                </a:moveTo>
                <a:lnTo>
                  <a:pt x="934348" y="1696268"/>
                </a:lnTo>
                <a:lnTo>
                  <a:pt x="1183014" y="1696268"/>
                </a:lnTo>
                <a:lnTo>
                  <a:pt x="1106770" y="1868696"/>
                </a:lnTo>
                <a:close/>
              </a:path>
            </a:pathLst>
          </a:custGeom>
          <a:solidFill>
            <a:srgbClr val="CCCCCC"/>
          </a:solidFill>
        </p:spPr>
        <p:txBody>
          <a:bodyPr wrap="square" lIns="0" tIns="0" rIns="0" bIns="0" rtlCol="0"/>
          <a:lstStyle/>
          <a:p>
            <a:endParaRPr/>
          </a:p>
        </p:txBody>
      </p:sp>
      <p:sp>
        <p:nvSpPr>
          <p:cNvPr id="16" name="object 16"/>
          <p:cNvSpPr/>
          <p:nvPr/>
        </p:nvSpPr>
        <p:spPr>
          <a:xfrm>
            <a:off x="14817097" y="5936089"/>
            <a:ext cx="1868805" cy="1868805"/>
          </a:xfrm>
          <a:custGeom>
            <a:avLst/>
            <a:gdLst/>
            <a:ahLst/>
            <a:cxnLst/>
            <a:rect l="l" t="t" r="r" b="b"/>
            <a:pathLst>
              <a:path w="1868805" h="1868804">
                <a:moveTo>
                  <a:pt x="934348" y="1868696"/>
                </a:moveTo>
                <a:lnTo>
                  <a:pt x="934348" y="1401522"/>
                </a:lnTo>
                <a:lnTo>
                  <a:pt x="0" y="1401522"/>
                </a:lnTo>
                <a:lnTo>
                  <a:pt x="0" y="467174"/>
                </a:lnTo>
                <a:lnTo>
                  <a:pt x="934348" y="467174"/>
                </a:lnTo>
                <a:lnTo>
                  <a:pt x="934348" y="0"/>
                </a:lnTo>
                <a:lnTo>
                  <a:pt x="1868697" y="934348"/>
                </a:lnTo>
                <a:lnTo>
                  <a:pt x="934348" y="1868696"/>
                </a:lnTo>
                <a:close/>
              </a:path>
            </a:pathLst>
          </a:custGeom>
          <a:solidFill>
            <a:srgbClr val="FF8E4E"/>
          </a:solidFill>
        </p:spPr>
        <p:txBody>
          <a:bodyPr wrap="square" lIns="0" tIns="0" rIns="0" bIns="0" rtlCol="0"/>
          <a:lstStyle/>
          <a:p>
            <a:endParaRPr/>
          </a:p>
        </p:txBody>
      </p:sp>
      <p:sp>
        <p:nvSpPr>
          <p:cNvPr id="17" name="object 17"/>
          <p:cNvSpPr/>
          <p:nvPr/>
        </p:nvSpPr>
        <p:spPr>
          <a:xfrm>
            <a:off x="8043154" y="8512495"/>
            <a:ext cx="3972560" cy="0"/>
          </a:xfrm>
          <a:custGeom>
            <a:avLst/>
            <a:gdLst/>
            <a:ahLst/>
            <a:cxnLst/>
            <a:rect l="l" t="t" r="r" b="b"/>
            <a:pathLst>
              <a:path w="3972559">
                <a:moveTo>
                  <a:pt x="0" y="0"/>
                </a:moveTo>
                <a:lnTo>
                  <a:pt x="3972067" y="0"/>
                </a:lnTo>
              </a:path>
            </a:pathLst>
          </a:custGeom>
          <a:ln w="38099">
            <a:solidFill>
              <a:srgbClr val="FF8E4E"/>
            </a:solidFill>
          </a:ln>
        </p:spPr>
        <p:txBody>
          <a:bodyPr wrap="square" lIns="0" tIns="0" rIns="0" bIns="0" rtlCol="0"/>
          <a:lstStyle/>
          <a:p>
            <a:endParaRPr/>
          </a:p>
        </p:txBody>
      </p:sp>
      <p:grpSp>
        <p:nvGrpSpPr>
          <p:cNvPr id="18" name="object 18"/>
          <p:cNvGrpSpPr/>
          <p:nvPr/>
        </p:nvGrpSpPr>
        <p:grpSpPr>
          <a:xfrm>
            <a:off x="12732662" y="8436295"/>
            <a:ext cx="3953510" cy="152400"/>
            <a:chOff x="12732662" y="8436295"/>
            <a:chExt cx="3953510" cy="152400"/>
          </a:xfrm>
        </p:grpSpPr>
        <p:sp>
          <p:nvSpPr>
            <p:cNvPr id="19" name="object 19"/>
            <p:cNvSpPr/>
            <p:nvPr/>
          </p:nvSpPr>
          <p:spPr>
            <a:xfrm>
              <a:off x="12751711" y="8512495"/>
              <a:ext cx="3915410" cy="0"/>
            </a:xfrm>
            <a:custGeom>
              <a:avLst/>
              <a:gdLst/>
              <a:ahLst/>
              <a:cxnLst/>
              <a:rect l="l" t="t" r="r" b="b"/>
              <a:pathLst>
                <a:path w="3915409">
                  <a:moveTo>
                    <a:pt x="0" y="0"/>
                  </a:moveTo>
                  <a:lnTo>
                    <a:pt x="3914882" y="0"/>
                  </a:lnTo>
                </a:path>
              </a:pathLst>
            </a:custGeom>
            <a:ln w="38099">
              <a:solidFill>
                <a:srgbClr val="FF8E4E"/>
              </a:solidFill>
            </a:ln>
          </p:spPr>
          <p:txBody>
            <a:bodyPr wrap="square" lIns="0" tIns="0" rIns="0" bIns="0" rtlCol="0"/>
            <a:lstStyle/>
            <a:p>
              <a:endParaRPr/>
            </a:p>
          </p:txBody>
        </p:sp>
        <p:sp>
          <p:nvSpPr>
            <p:cNvPr id="20" name="object 20"/>
            <p:cNvSpPr/>
            <p:nvPr/>
          </p:nvSpPr>
          <p:spPr>
            <a:xfrm>
              <a:off x="12751711" y="8455345"/>
              <a:ext cx="76200" cy="114300"/>
            </a:xfrm>
            <a:custGeom>
              <a:avLst/>
              <a:gdLst/>
              <a:ahLst/>
              <a:cxnLst/>
              <a:rect l="l" t="t" r="r" b="b"/>
              <a:pathLst>
                <a:path w="76200" h="114300">
                  <a:moveTo>
                    <a:pt x="76197" y="0"/>
                  </a:moveTo>
                  <a:lnTo>
                    <a:pt x="0" y="57149"/>
                  </a:lnTo>
                  <a:lnTo>
                    <a:pt x="76197" y="114299"/>
                  </a:lnTo>
                </a:path>
              </a:pathLst>
            </a:custGeom>
            <a:ln w="38099">
              <a:solidFill>
                <a:srgbClr val="FF8E4E"/>
              </a:solidFill>
            </a:ln>
          </p:spPr>
          <p:txBody>
            <a:bodyPr wrap="square" lIns="0" tIns="0" rIns="0" bIns="0" rtlCol="0"/>
            <a:lstStyle/>
            <a:p>
              <a:endParaRPr/>
            </a:p>
          </p:txBody>
        </p:sp>
        <p:sp>
          <p:nvSpPr>
            <p:cNvPr id="21" name="object 21"/>
            <p:cNvSpPr/>
            <p:nvPr/>
          </p:nvSpPr>
          <p:spPr>
            <a:xfrm>
              <a:off x="16590398" y="8455345"/>
              <a:ext cx="76200" cy="114300"/>
            </a:xfrm>
            <a:custGeom>
              <a:avLst/>
              <a:gdLst/>
              <a:ahLst/>
              <a:cxnLst/>
              <a:rect l="l" t="t" r="r" b="b"/>
              <a:pathLst>
                <a:path w="76200" h="114300">
                  <a:moveTo>
                    <a:pt x="0" y="0"/>
                  </a:moveTo>
                  <a:lnTo>
                    <a:pt x="76197" y="57149"/>
                  </a:lnTo>
                  <a:lnTo>
                    <a:pt x="0" y="114299"/>
                  </a:lnTo>
                </a:path>
              </a:pathLst>
            </a:custGeom>
            <a:ln w="38099">
              <a:solidFill>
                <a:srgbClr val="FF8E4E"/>
              </a:solidFill>
            </a:ln>
          </p:spPr>
          <p:txBody>
            <a:bodyPr wrap="square" lIns="0" tIns="0" rIns="0" bIns="0" rtlCol="0"/>
            <a:lstStyle/>
            <a:p>
              <a:endParaRPr/>
            </a:p>
          </p:txBody>
        </p:sp>
      </p:grpSp>
      <p:sp>
        <p:nvSpPr>
          <p:cNvPr id="22" name="object 22"/>
          <p:cNvSpPr/>
          <p:nvPr/>
        </p:nvSpPr>
        <p:spPr>
          <a:xfrm>
            <a:off x="8043151" y="8937218"/>
            <a:ext cx="3963035" cy="38100"/>
          </a:xfrm>
          <a:custGeom>
            <a:avLst/>
            <a:gdLst/>
            <a:ahLst/>
            <a:cxnLst/>
            <a:rect l="l" t="t" r="r" b="b"/>
            <a:pathLst>
              <a:path w="3963034" h="38100">
                <a:moveTo>
                  <a:pt x="228625" y="0"/>
                </a:moveTo>
                <a:lnTo>
                  <a:pt x="0" y="0"/>
                </a:lnTo>
                <a:lnTo>
                  <a:pt x="0" y="38100"/>
                </a:lnTo>
                <a:lnTo>
                  <a:pt x="228625" y="38100"/>
                </a:lnTo>
                <a:lnTo>
                  <a:pt x="228625" y="0"/>
                </a:lnTo>
                <a:close/>
              </a:path>
              <a:path w="3963034" h="38100">
                <a:moveTo>
                  <a:pt x="495350" y="0"/>
                </a:moveTo>
                <a:lnTo>
                  <a:pt x="266725" y="0"/>
                </a:lnTo>
                <a:lnTo>
                  <a:pt x="266725" y="38100"/>
                </a:lnTo>
                <a:lnTo>
                  <a:pt x="495350" y="38100"/>
                </a:lnTo>
                <a:lnTo>
                  <a:pt x="495350" y="0"/>
                </a:lnTo>
                <a:close/>
              </a:path>
              <a:path w="3963034" h="38100">
                <a:moveTo>
                  <a:pt x="762076" y="0"/>
                </a:moveTo>
                <a:lnTo>
                  <a:pt x="533450" y="0"/>
                </a:lnTo>
                <a:lnTo>
                  <a:pt x="533450" y="38100"/>
                </a:lnTo>
                <a:lnTo>
                  <a:pt x="762076" y="38100"/>
                </a:lnTo>
                <a:lnTo>
                  <a:pt x="762076" y="0"/>
                </a:lnTo>
                <a:close/>
              </a:path>
              <a:path w="3963034" h="38100">
                <a:moveTo>
                  <a:pt x="1028814" y="0"/>
                </a:moveTo>
                <a:lnTo>
                  <a:pt x="800188" y="0"/>
                </a:lnTo>
                <a:lnTo>
                  <a:pt x="800188" y="38100"/>
                </a:lnTo>
                <a:lnTo>
                  <a:pt x="1028814" y="38100"/>
                </a:lnTo>
                <a:lnTo>
                  <a:pt x="1028814" y="0"/>
                </a:lnTo>
                <a:close/>
              </a:path>
              <a:path w="3963034" h="38100">
                <a:moveTo>
                  <a:pt x="1295539" y="0"/>
                </a:moveTo>
                <a:lnTo>
                  <a:pt x="1066914" y="0"/>
                </a:lnTo>
                <a:lnTo>
                  <a:pt x="1066914" y="38100"/>
                </a:lnTo>
                <a:lnTo>
                  <a:pt x="1295539" y="38100"/>
                </a:lnTo>
                <a:lnTo>
                  <a:pt x="1295539" y="0"/>
                </a:lnTo>
                <a:close/>
              </a:path>
              <a:path w="3963034" h="38100">
                <a:moveTo>
                  <a:pt x="1562277" y="0"/>
                </a:moveTo>
                <a:lnTo>
                  <a:pt x="1333639" y="0"/>
                </a:lnTo>
                <a:lnTo>
                  <a:pt x="1333639" y="38100"/>
                </a:lnTo>
                <a:lnTo>
                  <a:pt x="1562277" y="38100"/>
                </a:lnTo>
                <a:lnTo>
                  <a:pt x="1562277" y="0"/>
                </a:lnTo>
                <a:close/>
              </a:path>
              <a:path w="3963034" h="38100">
                <a:moveTo>
                  <a:pt x="1829003" y="0"/>
                </a:moveTo>
                <a:lnTo>
                  <a:pt x="1600377" y="0"/>
                </a:lnTo>
                <a:lnTo>
                  <a:pt x="1600377" y="38100"/>
                </a:lnTo>
                <a:lnTo>
                  <a:pt x="1829003" y="38100"/>
                </a:lnTo>
                <a:lnTo>
                  <a:pt x="1829003" y="0"/>
                </a:lnTo>
                <a:close/>
              </a:path>
              <a:path w="3963034" h="38100">
                <a:moveTo>
                  <a:pt x="2095728" y="0"/>
                </a:moveTo>
                <a:lnTo>
                  <a:pt x="1867103" y="0"/>
                </a:lnTo>
                <a:lnTo>
                  <a:pt x="1867103" y="38100"/>
                </a:lnTo>
                <a:lnTo>
                  <a:pt x="2095728" y="38100"/>
                </a:lnTo>
                <a:lnTo>
                  <a:pt x="2095728" y="0"/>
                </a:lnTo>
                <a:close/>
              </a:path>
              <a:path w="3963034" h="38100">
                <a:moveTo>
                  <a:pt x="2362466" y="0"/>
                </a:moveTo>
                <a:lnTo>
                  <a:pt x="2133841" y="0"/>
                </a:lnTo>
                <a:lnTo>
                  <a:pt x="2133841" y="38100"/>
                </a:lnTo>
                <a:lnTo>
                  <a:pt x="2362466" y="38100"/>
                </a:lnTo>
                <a:lnTo>
                  <a:pt x="2362466" y="0"/>
                </a:lnTo>
                <a:close/>
              </a:path>
              <a:path w="3963034" h="38100">
                <a:moveTo>
                  <a:pt x="2629192" y="0"/>
                </a:moveTo>
                <a:lnTo>
                  <a:pt x="2400566" y="0"/>
                </a:lnTo>
                <a:lnTo>
                  <a:pt x="2400566" y="38100"/>
                </a:lnTo>
                <a:lnTo>
                  <a:pt x="2629192" y="38100"/>
                </a:lnTo>
                <a:lnTo>
                  <a:pt x="2629192" y="0"/>
                </a:lnTo>
                <a:close/>
              </a:path>
              <a:path w="3963034" h="38100">
                <a:moveTo>
                  <a:pt x="2895917" y="0"/>
                </a:moveTo>
                <a:lnTo>
                  <a:pt x="2667292" y="0"/>
                </a:lnTo>
                <a:lnTo>
                  <a:pt x="2667292" y="38100"/>
                </a:lnTo>
                <a:lnTo>
                  <a:pt x="2895917" y="38100"/>
                </a:lnTo>
                <a:lnTo>
                  <a:pt x="2895917" y="0"/>
                </a:lnTo>
                <a:close/>
              </a:path>
              <a:path w="3963034" h="38100">
                <a:moveTo>
                  <a:pt x="3162655" y="0"/>
                </a:moveTo>
                <a:lnTo>
                  <a:pt x="2934030" y="0"/>
                </a:lnTo>
                <a:lnTo>
                  <a:pt x="2934030" y="38100"/>
                </a:lnTo>
                <a:lnTo>
                  <a:pt x="3162655" y="38100"/>
                </a:lnTo>
                <a:lnTo>
                  <a:pt x="3162655" y="0"/>
                </a:lnTo>
                <a:close/>
              </a:path>
              <a:path w="3963034" h="38100">
                <a:moveTo>
                  <a:pt x="3429381" y="0"/>
                </a:moveTo>
                <a:lnTo>
                  <a:pt x="3200755" y="0"/>
                </a:lnTo>
                <a:lnTo>
                  <a:pt x="3200755" y="38100"/>
                </a:lnTo>
                <a:lnTo>
                  <a:pt x="3429381" y="38100"/>
                </a:lnTo>
                <a:lnTo>
                  <a:pt x="3429381" y="0"/>
                </a:lnTo>
                <a:close/>
              </a:path>
              <a:path w="3963034" h="38100">
                <a:moveTo>
                  <a:pt x="3696106" y="0"/>
                </a:moveTo>
                <a:lnTo>
                  <a:pt x="3467481" y="0"/>
                </a:lnTo>
                <a:lnTo>
                  <a:pt x="3467481" y="38100"/>
                </a:lnTo>
                <a:lnTo>
                  <a:pt x="3696106" y="38100"/>
                </a:lnTo>
                <a:lnTo>
                  <a:pt x="3696106" y="0"/>
                </a:lnTo>
                <a:close/>
              </a:path>
              <a:path w="3963034" h="38100">
                <a:moveTo>
                  <a:pt x="3962844" y="0"/>
                </a:moveTo>
                <a:lnTo>
                  <a:pt x="3734219" y="0"/>
                </a:lnTo>
                <a:lnTo>
                  <a:pt x="3734219" y="38100"/>
                </a:lnTo>
                <a:lnTo>
                  <a:pt x="3962844" y="38100"/>
                </a:lnTo>
                <a:lnTo>
                  <a:pt x="3962844" y="0"/>
                </a:lnTo>
                <a:close/>
              </a:path>
            </a:pathLst>
          </a:custGeom>
          <a:solidFill>
            <a:srgbClr val="CCCCCC"/>
          </a:solidFill>
        </p:spPr>
        <p:txBody>
          <a:bodyPr wrap="square" lIns="0" tIns="0" rIns="0" bIns="0" rtlCol="0"/>
          <a:lstStyle/>
          <a:p>
            <a:endParaRPr/>
          </a:p>
        </p:txBody>
      </p:sp>
      <p:grpSp>
        <p:nvGrpSpPr>
          <p:cNvPr id="23" name="object 23"/>
          <p:cNvGrpSpPr/>
          <p:nvPr/>
        </p:nvGrpSpPr>
        <p:grpSpPr>
          <a:xfrm>
            <a:off x="12732661" y="8880059"/>
            <a:ext cx="3953510" cy="152400"/>
            <a:chOff x="12732661" y="8880059"/>
            <a:chExt cx="3953510" cy="152400"/>
          </a:xfrm>
        </p:grpSpPr>
        <p:sp>
          <p:nvSpPr>
            <p:cNvPr id="24" name="object 24"/>
            <p:cNvSpPr/>
            <p:nvPr/>
          </p:nvSpPr>
          <p:spPr>
            <a:xfrm>
              <a:off x="12875527" y="8937218"/>
              <a:ext cx="3667760" cy="38100"/>
            </a:xfrm>
            <a:custGeom>
              <a:avLst/>
              <a:gdLst/>
              <a:ahLst/>
              <a:cxnLst/>
              <a:rect l="l" t="t" r="r" b="b"/>
              <a:pathLst>
                <a:path w="3667759" h="38100">
                  <a:moveTo>
                    <a:pt x="228587" y="0"/>
                  </a:moveTo>
                  <a:lnTo>
                    <a:pt x="0" y="0"/>
                  </a:lnTo>
                  <a:lnTo>
                    <a:pt x="0" y="38100"/>
                  </a:lnTo>
                  <a:lnTo>
                    <a:pt x="228587" y="38100"/>
                  </a:lnTo>
                  <a:lnTo>
                    <a:pt x="228587" y="0"/>
                  </a:lnTo>
                  <a:close/>
                </a:path>
                <a:path w="3667759" h="38100">
                  <a:moveTo>
                    <a:pt x="495274" y="0"/>
                  </a:moveTo>
                  <a:lnTo>
                    <a:pt x="266687" y="0"/>
                  </a:lnTo>
                  <a:lnTo>
                    <a:pt x="266687" y="38100"/>
                  </a:lnTo>
                  <a:lnTo>
                    <a:pt x="495274" y="38100"/>
                  </a:lnTo>
                  <a:lnTo>
                    <a:pt x="495274" y="0"/>
                  </a:lnTo>
                  <a:close/>
                </a:path>
                <a:path w="3667759" h="38100">
                  <a:moveTo>
                    <a:pt x="761974" y="0"/>
                  </a:moveTo>
                  <a:lnTo>
                    <a:pt x="533374" y="0"/>
                  </a:lnTo>
                  <a:lnTo>
                    <a:pt x="533374" y="38100"/>
                  </a:lnTo>
                  <a:lnTo>
                    <a:pt x="761974" y="38100"/>
                  </a:lnTo>
                  <a:lnTo>
                    <a:pt x="761974" y="0"/>
                  </a:lnTo>
                  <a:close/>
                </a:path>
                <a:path w="3667759" h="38100">
                  <a:moveTo>
                    <a:pt x="1028661" y="0"/>
                  </a:moveTo>
                  <a:lnTo>
                    <a:pt x="800074" y="0"/>
                  </a:lnTo>
                  <a:lnTo>
                    <a:pt x="800074" y="38100"/>
                  </a:lnTo>
                  <a:lnTo>
                    <a:pt x="1028661" y="38100"/>
                  </a:lnTo>
                  <a:lnTo>
                    <a:pt x="1028661" y="0"/>
                  </a:lnTo>
                  <a:close/>
                </a:path>
                <a:path w="3667759" h="38100">
                  <a:moveTo>
                    <a:pt x="1295349" y="0"/>
                  </a:moveTo>
                  <a:lnTo>
                    <a:pt x="1066761" y="0"/>
                  </a:lnTo>
                  <a:lnTo>
                    <a:pt x="1066761" y="38100"/>
                  </a:lnTo>
                  <a:lnTo>
                    <a:pt x="1295349" y="38100"/>
                  </a:lnTo>
                  <a:lnTo>
                    <a:pt x="1295349" y="0"/>
                  </a:lnTo>
                  <a:close/>
                </a:path>
                <a:path w="3667759" h="38100">
                  <a:moveTo>
                    <a:pt x="1562036" y="0"/>
                  </a:moveTo>
                  <a:lnTo>
                    <a:pt x="1333449" y="0"/>
                  </a:lnTo>
                  <a:lnTo>
                    <a:pt x="1333449" y="38100"/>
                  </a:lnTo>
                  <a:lnTo>
                    <a:pt x="1562036" y="38100"/>
                  </a:lnTo>
                  <a:lnTo>
                    <a:pt x="1562036" y="0"/>
                  </a:lnTo>
                  <a:close/>
                </a:path>
                <a:path w="3667759" h="38100">
                  <a:moveTo>
                    <a:pt x="1828723" y="0"/>
                  </a:moveTo>
                  <a:lnTo>
                    <a:pt x="1600136" y="0"/>
                  </a:lnTo>
                  <a:lnTo>
                    <a:pt x="1600136" y="38100"/>
                  </a:lnTo>
                  <a:lnTo>
                    <a:pt x="1828723" y="38100"/>
                  </a:lnTo>
                  <a:lnTo>
                    <a:pt x="1828723" y="0"/>
                  </a:lnTo>
                  <a:close/>
                </a:path>
                <a:path w="3667759" h="38100">
                  <a:moveTo>
                    <a:pt x="2095423" y="0"/>
                  </a:moveTo>
                  <a:lnTo>
                    <a:pt x="1866823" y="0"/>
                  </a:lnTo>
                  <a:lnTo>
                    <a:pt x="1866823" y="38100"/>
                  </a:lnTo>
                  <a:lnTo>
                    <a:pt x="2095423" y="38100"/>
                  </a:lnTo>
                  <a:lnTo>
                    <a:pt x="2095423" y="0"/>
                  </a:lnTo>
                  <a:close/>
                </a:path>
                <a:path w="3667759" h="38100">
                  <a:moveTo>
                    <a:pt x="2362111" y="0"/>
                  </a:moveTo>
                  <a:lnTo>
                    <a:pt x="2133523" y="0"/>
                  </a:lnTo>
                  <a:lnTo>
                    <a:pt x="2133523" y="38100"/>
                  </a:lnTo>
                  <a:lnTo>
                    <a:pt x="2362111" y="38100"/>
                  </a:lnTo>
                  <a:lnTo>
                    <a:pt x="2362111" y="0"/>
                  </a:lnTo>
                  <a:close/>
                </a:path>
                <a:path w="3667759" h="38100">
                  <a:moveTo>
                    <a:pt x="2628798" y="0"/>
                  </a:moveTo>
                  <a:lnTo>
                    <a:pt x="2400211" y="0"/>
                  </a:lnTo>
                  <a:lnTo>
                    <a:pt x="2400211" y="38100"/>
                  </a:lnTo>
                  <a:lnTo>
                    <a:pt x="2628798" y="38100"/>
                  </a:lnTo>
                  <a:lnTo>
                    <a:pt x="2628798" y="0"/>
                  </a:lnTo>
                  <a:close/>
                </a:path>
                <a:path w="3667759" h="38100">
                  <a:moveTo>
                    <a:pt x="2895485" y="0"/>
                  </a:moveTo>
                  <a:lnTo>
                    <a:pt x="2666898" y="0"/>
                  </a:lnTo>
                  <a:lnTo>
                    <a:pt x="2666898" y="38100"/>
                  </a:lnTo>
                  <a:lnTo>
                    <a:pt x="2895485" y="38100"/>
                  </a:lnTo>
                  <a:lnTo>
                    <a:pt x="2895485" y="0"/>
                  </a:lnTo>
                  <a:close/>
                </a:path>
                <a:path w="3667759" h="38100">
                  <a:moveTo>
                    <a:pt x="3162185" y="0"/>
                  </a:moveTo>
                  <a:lnTo>
                    <a:pt x="2933585" y="0"/>
                  </a:lnTo>
                  <a:lnTo>
                    <a:pt x="2933585" y="38100"/>
                  </a:lnTo>
                  <a:lnTo>
                    <a:pt x="3162185" y="38100"/>
                  </a:lnTo>
                  <a:lnTo>
                    <a:pt x="3162185" y="0"/>
                  </a:lnTo>
                  <a:close/>
                </a:path>
                <a:path w="3667759" h="38100">
                  <a:moveTo>
                    <a:pt x="3428873" y="0"/>
                  </a:moveTo>
                  <a:lnTo>
                    <a:pt x="3200273" y="0"/>
                  </a:lnTo>
                  <a:lnTo>
                    <a:pt x="3200273" y="38100"/>
                  </a:lnTo>
                  <a:lnTo>
                    <a:pt x="3428873" y="38100"/>
                  </a:lnTo>
                  <a:lnTo>
                    <a:pt x="3428873" y="0"/>
                  </a:lnTo>
                  <a:close/>
                </a:path>
                <a:path w="3667759" h="38100">
                  <a:moveTo>
                    <a:pt x="3667239" y="0"/>
                  </a:moveTo>
                  <a:lnTo>
                    <a:pt x="3466973" y="0"/>
                  </a:lnTo>
                  <a:lnTo>
                    <a:pt x="3466973" y="38100"/>
                  </a:lnTo>
                  <a:lnTo>
                    <a:pt x="3667239" y="38100"/>
                  </a:lnTo>
                  <a:lnTo>
                    <a:pt x="3667239" y="0"/>
                  </a:lnTo>
                  <a:close/>
                </a:path>
              </a:pathLst>
            </a:custGeom>
            <a:solidFill>
              <a:srgbClr val="CCCCCC"/>
            </a:solidFill>
          </p:spPr>
          <p:txBody>
            <a:bodyPr wrap="square" lIns="0" tIns="0" rIns="0" bIns="0" rtlCol="0"/>
            <a:lstStyle/>
            <a:p>
              <a:endParaRPr/>
            </a:p>
          </p:txBody>
        </p:sp>
        <p:sp>
          <p:nvSpPr>
            <p:cNvPr id="25" name="object 25"/>
            <p:cNvSpPr/>
            <p:nvPr/>
          </p:nvSpPr>
          <p:spPr>
            <a:xfrm>
              <a:off x="12751711" y="8899109"/>
              <a:ext cx="114300" cy="114300"/>
            </a:xfrm>
            <a:custGeom>
              <a:avLst/>
              <a:gdLst/>
              <a:ahLst/>
              <a:cxnLst/>
              <a:rect l="l" t="t" r="r" b="b"/>
              <a:pathLst>
                <a:path w="114300" h="114300">
                  <a:moveTo>
                    <a:pt x="114295" y="57149"/>
                  </a:moveTo>
                  <a:lnTo>
                    <a:pt x="114295" y="60902"/>
                  </a:lnTo>
                  <a:lnTo>
                    <a:pt x="113929" y="64618"/>
                  </a:lnTo>
                  <a:lnTo>
                    <a:pt x="113197" y="68299"/>
                  </a:lnTo>
                  <a:lnTo>
                    <a:pt x="112465" y="71979"/>
                  </a:lnTo>
                  <a:lnTo>
                    <a:pt x="104664" y="88900"/>
                  </a:lnTo>
                  <a:lnTo>
                    <a:pt x="102579" y="92020"/>
                  </a:lnTo>
                  <a:lnTo>
                    <a:pt x="68296" y="113201"/>
                  </a:lnTo>
                  <a:lnTo>
                    <a:pt x="57147" y="114299"/>
                  </a:lnTo>
                  <a:lnTo>
                    <a:pt x="53395" y="114299"/>
                  </a:lnTo>
                  <a:lnTo>
                    <a:pt x="49679" y="113933"/>
                  </a:lnTo>
                  <a:lnTo>
                    <a:pt x="45998" y="113201"/>
                  </a:lnTo>
                  <a:lnTo>
                    <a:pt x="42318" y="112469"/>
                  </a:lnTo>
                  <a:lnTo>
                    <a:pt x="9631" y="88900"/>
                  </a:lnTo>
                  <a:lnTo>
                    <a:pt x="1098" y="68299"/>
                  </a:lnTo>
                  <a:lnTo>
                    <a:pt x="366" y="64618"/>
                  </a:lnTo>
                  <a:lnTo>
                    <a:pt x="0" y="60902"/>
                  </a:lnTo>
                  <a:lnTo>
                    <a:pt x="0" y="57149"/>
                  </a:lnTo>
                  <a:lnTo>
                    <a:pt x="0" y="53397"/>
                  </a:lnTo>
                  <a:lnTo>
                    <a:pt x="16738" y="16738"/>
                  </a:lnTo>
                  <a:lnTo>
                    <a:pt x="25398" y="9631"/>
                  </a:lnTo>
                  <a:lnTo>
                    <a:pt x="28518" y="7546"/>
                  </a:lnTo>
                  <a:lnTo>
                    <a:pt x="57147" y="0"/>
                  </a:lnTo>
                  <a:lnTo>
                    <a:pt x="60900" y="0"/>
                  </a:lnTo>
                  <a:lnTo>
                    <a:pt x="64616" y="366"/>
                  </a:lnTo>
                  <a:lnTo>
                    <a:pt x="68296" y="1098"/>
                  </a:lnTo>
                  <a:lnTo>
                    <a:pt x="71977" y="1830"/>
                  </a:lnTo>
                  <a:lnTo>
                    <a:pt x="88897" y="9631"/>
                  </a:lnTo>
                  <a:lnTo>
                    <a:pt x="92017" y="11716"/>
                  </a:lnTo>
                  <a:lnTo>
                    <a:pt x="104664" y="25399"/>
                  </a:lnTo>
                  <a:lnTo>
                    <a:pt x="106749" y="28519"/>
                  </a:lnTo>
                  <a:lnTo>
                    <a:pt x="114295" y="53397"/>
                  </a:lnTo>
                  <a:lnTo>
                    <a:pt x="114295" y="57149"/>
                  </a:lnTo>
                  <a:close/>
                </a:path>
              </a:pathLst>
            </a:custGeom>
            <a:ln w="38099">
              <a:solidFill>
                <a:srgbClr val="CCCCCC"/>
              </a:solidFill>
            </a:ln>
          </p:spPr>
          <p:txBody>
            <a:bodyPr wrap="square" lIns="0" tIns="0" rIns="0" bIns="0" rtlCol="0"/>
            <a:lstStyle/>
            <a:p>
              <a:endParaRPr/>
            </a:p>
          </p:txBody>
        </p:sp>
        <p:sp>
          <p:nvSpPr>
            <p:cNvPr id="26" name="object 26"/>
            <p:cNvSpPr/>
            <p:nvPr/>
          </p:nvSpPr>
          <p:spPr>
            <a:xfrm>
              <a:off x="16552298" y="8899109"/>
              <a:ext cx="114300" cy="114300"/>
            </a:xfrm>
            <a:custGeom>
              <a:avLst/>
              <a:gdLst/>
              <a:ahLst/>
              <a:cxnLst/>
              <a:rect l="l" t="t" r="r" b="b"/>
              <a:pathLst>
                <a:path w="114300" h="114300">
                  <a:moveTo>
                    <a:pt x="114295" y="57149"/>
                  </a:moveTo>
                  <a:lnTo>
                    <a:pt x="100210" y="94907"/>
                  </a:lnTo>
                  <a:lnTo>
                    <a:pt x="88897" y="104668"/>
                  </a:lnTo>
                  <a:lnTo>
                    <a:pt x="85777" y="106753"/>
                  </a:lnTo>
                  <a:lnTo>
                    <a:pt x="57147" y="114299"/>
                  </a:lnTo>
                  <a:lnTo>
                    <a:pt x="53395" y="114299"/>
                  </a:lnTo>
                  <a:lnTo>
                    <a:pt x="49679" y="113933"/>
                  </a:lnTo>
                  <a:lnTo>
                    <a:pt x="45998" y="113201"/>
                  </a:lnTo>
                  <a:lnTo>
                    <a:pt x="42318" y="112469"/>
                  </a:lnTo>
                  <a:lnTo>
                    <a:pt x="25398" y="104668"/>
                  </a:lnTo>
                  <a:lnTo>
                    <a:pt x="22278" y="102583"/>
                  </a:lnTo>
                  <a:lnTo>
                    <a:pt x="9631" y="88900"/>
                  </a:lnTo>
                  <a:lnTo>
                    <a:pt x="7546" y="85780"/>
                  </a:lnTo>
                  <a:lnTo>
                    <a:pt x="0" y="57149"/>
                  </a:lnTo>
                  <a:lnTo>
                    <a:pt x="0" y="53397"/>
                  </a:lnTo>
                  <a:lnTo>
                    <a:pt x="366" y="49681"/>
                  </a:lnTo>
                  <a:lnTo>
                    <a:pt x="1098" y="46000"/>
                  </a:lnTo>
                  <a:lnTo>
                    <a:pt x="1830" y="42320"/>
                  </a:lnTo>
                  <a:lnTo>
                    <a:pt x="9631" y="25399"/>
                  </a:lnTo>
                  <a:lnTo>
                    <a:pt x="11715" y="22279"/>
                  </a:lnTo>
                  <a:lnTo>
                    <a:pt x="45998" y="1098"/>
                  </a:lnTo>
                  <a:lnTo>
                    <a:pt x="49679" y="366"/>
                  </a:lnTo>
                  <a:lnTo>
                    <a:pt x="53395" y="0"/>
                  </a:lnTo>
                  <a:lnTo>
                    <a:pt x="57147" y="0"/>
                  </a:lnTo>
                  <a:lnTo>
                    <a:pt x="60900" y="0"/>
                  </a:lnTo>
                  <a:lnTo>
                    <a:pt x="64616" y="366"/>
                  </a:lnTo>
                  <a:lnTo>
                    <a:pt x="68296" y="1098"/>
                  </a:lnTo>
                  <a:lnTo>
                    <a:pt x="71977" y="1830"/>
                  </a:lnTo>
                  <a:lnTo>
                    <a:pt x="104664" y="25399"/>
                  </a:lnTo>
                  <a:lnTo>
                    <a:pt x="113197" y="46000"/>
                  </a:lnTo>
                  <a:lnTo>
                    <a:pt x="113929" y="49681"/>
                  </a:lnTo>
                  <a:lnTo>
                    <a:pt x="114295" y="53397"/>
                  </a:lnTo>
                  <a:lnTo>
                    <a:pt x="114295" y="57149"/>
                  </a:lnTo>
                  <a:close/>
                </a:path>
              </a:pathLst>
            </a:custGeom>
            <a:ln w="38099">
              <a:solidFill>
                <a:srgbClr val="CCCCCC"/>
              </a:solidFill>
            </a:ln>
          </p:spPr>
          <p:txBody>
            <a:bodyPr wrap="square" lIns="0" tIns="0" rIns="0" bIns="0" rtlCol="0"/>
            <a:lstStyle/>
            <a:p>
              <a:endParaRPr/>
            </a:p>
          </p:txBody>
        </p:sp>
      </p:grpSp>
      <p:grpSp>
        <p:nvGrpSpPr>
          <p:cNvPr id="27" name="object 27"/>
          <p:cNvGrpSpPr/>
          <p:nvPr/>
        </p:nvGrpSpPr>
        <p:grpSpPr>
          <a:xfrm>
            <a:off x="8043154" y="9400020"/>
            <a:ext cx="3972560" cy="38100"/>
            <a:chOff x="8043154" y="9400020"/>
            <a:chExt cx="3972560" cy="38100"/>
          </a:xfrm>
        </p:grpSpPr>
        <p:sp>
          <p:nvSpPr>
            <p:cNvPr id="28" name="object 28"/>
            <p:cNvSpPr/>
            <p:nvPr/>
          </p:nvSpPr>
          <p:spPr>
            <a:xfrm>
              <a:off x="8043154" y="9419070"/>
              <a:ext cx="3924935" cy="0"/>
            </a:xfrm>
            <a:custGeom>
              <a:avLst/>
              <a:gdLst/>
              <a:ahLst/>
              <a:cxnLst/>
              <a:rect l="l" t="t" r="r" b="b"/>
              <a:pathLst>
                <a:path w="3924934">
                  <a:moveTo>
                    <a:pt x="0" y="0"/>
                  </a:moveTo>
                  <a:lnTo>
                    <a:pt x="3924741" y="0"/>
                  </a:lnTo>
                </a:path>
              </a:pathLst>
            </a:custGeom>
            <a:ln w="38099">
              <a:solidFill>
                <a:srgbClr val="FF8E4E"/>
              </a:solidFill>
              <a:prstDash val="sysDot"/>
            </a:ln>
          </p:spPr>
          <p:txBody>
            <a:bodyPr wrap="square" lIns="0" tIns="0" rIns="0" bIns="0" rtlCol="0"/>
            <a:lstStyle/>
            <a:p>
              <a:endParaRPr/>
            </a:p>
          </p:txBody>
        </p:sp>
        <p:sp>
          <p:nvSpPr>
            <p:cNvPr id="29" name="object 29"/>
            <p:cNvSpPr/>
            <p:nvPr/>
          </p:nvSpPr>
          <p:spPr>
            <a:xfrm>
              <a:off x="12005999" y="9400020"/>
              <a:ext cx="9525" cy="38100"/>
            </a:xfrm>
            <a:custGeom>
              <a:avLst/>
              <a:gdLst/>
              <a:ahLst/>
              <a:cxnLst/>
              <a:rect l="l" t="t" r="r" b="b"/>
              <a:pathLst>
                <a:path w="9525" h="38100">
                  <a:moveTo>
                    <a:pt x="9222" y="38099"/>
                  </a:moveTo>
                  <a:lnTo>
                    <a:pt x="0" y="38099"/>
                  </a:lnTo>
                  <a:lnTo>
                    <a:pt x="0" y="0"/>
                  </a:lnTo>
                  <a:lnTo>
                    <a:pt x="9222" y="0"/>
                  </a:lnTo>
                  <a:lnTo>
                    <a:pt x="9222" y="38099"/>
                  </a:lnTo>
                  <a:close/>
                </a:path>
              </a:pathLst>
            </a:custGeom>
            <a:solidFill>
              <a:srgbClr val="FF8E4E"/>
            </a:solidFill>
          </p:spPr>
          <p:txBody>
            <a:bodyPr wrap="square" lIns="0" tIns="0" rIns="0" bIns="0" rtlCol="0"/>
            <a:lstStyle/>
            <a:p>
              <a:endParaRPr/>
            </a:p>
          </p:txBody>
        </p:sp>
      </p:grpSp>
      <p:grpSp>
        <p:nvGrpSpPr>
          <p:cNvPr id="30" name="object 30"/>
          <p:cNvGrpSpPr/>
          <p:nvPr/>
        </p:nvGrpSpPr>
        <p:grpSpPr>
          <a:xfrm>
            <a:off x="12732661" y="9323820"/>
            <a:ext cx="3953510" cy="152400"/>
            <a:chOff x="12732661" y="9323820"/>
            <a:chExt cx="3953510" cy="152400"/>
          </a:xfrm>
        </p:grpSpPr>
        <p:sp>
          <p:nvSpPr>
            <p:cNvPr id="31" name="object 31"/>
            <p:cNvSpPr/>
            <p:nvPr/>
          </p:nvSpPr>
          <p:spPr>
            <a:xfrm>
              <a:off x="12875531" y="9380969"/>
              <a:ext cx="38100" cy="38100"/>
            </a:xfrm>
            <a:custGeom>
              <a:avLst/>
              <a:gdLst/>
              <a:ahLst/>
              <a:cxnLst/>
              <a:rect l="l" t="t" r="r" b="b"/>
              <a:pathLst>
                <a:path w="38100" h="38100">
                  <a:moveTo>
                    <a:pt x="38098" y="38099"/>
                  </a:moveTo>
                  <a:lnTo>
                    <a:pt x="0" y="38099"/>
                  </a:lnTo>
                  <a:lnTo>
                    <a:pt x="0" y="0"/>
                  </a:lnTo>
                  <a:lnTo>
                    <a:pt x="38098" y="0"/>
                  </a:lnTo>
                  <a:lnTo>
                    <a:pt x="38098" y="38099"/>
                  </a:lnTo>
                  <a:close/>
                </a:path>
              </a:pathLst>
            </a:custGeom>
            <a:solidFill>
              <a:srgbClr val="FF8E4E"/>
            </a:solidFill>
          </p:spPr>
          <p:txBody>
            <a:bodyPr wrap="square" lIns="0" tIns="0" rIns="0" bIns="0" rtlCol="0"/>
            <a:lstStyle/>
            <a:p>
              <a:endParaRPr/>
            </a:p>
          </p:txBody>
        </p:sp>
        <p:sp>
          <p:nvSpPr>
            <p:cNvPr id="32" name="object 32"/>
            <p:cNvSpPr/>
            <p:nvPr/>
          </p:nvSpPr>
          <p:spPr>
            <a:xfrm>
              <a:off x="12951728" y="9400019"/>
              <a:ext cx="3543300" cy="0"/>
            </a:xfrm>
            <a:custGeom>
              <a:avLst/>
              <a:gdLst/>
              <a:ahLst/>
              <a:cxnLst/>
              <a:rect l="l" t="t" r="r" b="b"/>
              <a:pathLst>
                <a:path w="3543300">
                  <a:moveTo>
                    <a:pt x="0" y="0"/>
                  </a:moveTo>
                  <a:lnTo>
                    <a:pt x="3543166" y="0"/>
                  </a:lnTo>
                </a:path>
              </a:pathLst>
            </a:custGeom>
            <a:ln w="38099">
              <a:solidFill>
                <a:srgbClr val="FF8E4E"/>
              </a:solidFill>
              <a:prstDash val="sysDot"/>
            </a:ln>
          </p:spPr>
          <p:txBody>
            <a:bodyPr wrap="square" lIns="0" tIns="0" rIns="0" bIns="0" rtlCol="0"/>
            <a:lstStyle/>
            <a:p>
              <a:endParaRPr/>
            </a:p>
          </p:txBody>
        </p:sp>
        <p:sp>
          <p:nvSpPr>
            <p:cNvPr id="33" name="object 33"/>
            <p:cNvSpPr/>
            <p:nvPr/>
          </p:nvSpPr>
          <p:spPr>
            <a:xfrm>
              <a:off x="12751701" y="9342881"/>
              <a:ext cx="3791585" cy="114300"/>
            </a:xfrm>
            <a:custGeom>
              <a:avLst/>
              <a:gdLst/>
              <a:ahLst/>
              <a:cxnLst/>
              <a:rect l="l" t="t" r="r" b="b"/>
              <a:pathLst>
                <a:path w="3791584" h="114300">
                  <a:moveTo>
                    <a:pt x="114300" y="0"/>
                  </a:moveTo>
                  <a:lnTo>
                    <a:pt x="0" y="0"/>
                  </a:lnTo>
                  <a:lnTo>
                    <a:pt x="0" y="114300"/>
                  </a:lnTo>
                  <a:lnTo>
                    <a:pt x="114300" y="114300"/>
                  </a:lnTo>
                  <a:lnTo>
                    <a:pt x="114300" y="0"/>
                  </a:lnTo>
                  <a:close/>
                </a:path>
                <a:path w="3791584" h="114300">
                  <a:moveTo>
                    <a:pt x="3791064" y="38100"/>
                  </a:moveTo>
                  <a:lnTo>
                    <a:pt x="3781285" y="38100"/>
                  </a:lnTo>
                  <a:lnTo>
                    <a:pt x="3781285" y="76200"/>
                  </a:lnTo>
                  <a:lnTo>
                    <a:pt x="3791064" y="76200"/>
                  </a:lnTo>
                  <a:lnTo>
                    <a:pt x="3791064" y="38100"/>
                  </a:lnTo>
                  <a:close/>
                </a:path>
              </a:pathLst>
            </a:custGeom>
            <a:solidFill>
              <a:srgbClr val="FF8E4E"/>
            </a:solidFill>
          </p:spPr>
          <p:txBody>
            <a:bodyPr wrap="square" lIns="0" tIns="0" rIns="0" bIns="0" rtlCol="0"/>
            <a:lstStyle/>
            <a:p>
              <a:endParaRPr/>
            </a:p>
          </p:txBody>
        </p:sp>
        <p:sp>
          <p:nvSpPr>
            <p:cNvPr id="34" name="object 34"/>
            <p:cNvSpPr/>
            <p:nvPr/>
          </p:nvSpPr>
          <p:spPr>
            <a:xfrm>
              <a:off x="12751711" y="9342869"/>
              <a:ext cx="114300" cy="114300"/>
            </a:xfrm>
            <a:custGeom>
              <a:avLst/>
              <a:gdLst/>
              <a:ahLst/>
              <a:cxnLst/>
              <a:rect l="l" t="t" r="r" b="b"/>
              <a:pathLst>
                <a:path w="114300" h="114300">
                  <a:moveTo>
                    <a:pt x="0" y="0"/>
                  </a:moveTo>
                  <a:lnTo>
                    <a:pt x="114295" y="0"/>
                  </a:lnTo>
                  <a:lnTo>
                    <a:pt x="114295" y="114299"/>
                  </a:lnTo>
                  <a:lnTo>
                    <a:pt x="0" y="114299"/>
                  </a:lnTo>
                  <a:lnTo>
                    <a:pt x="0" y="0"/>
                  </a:lnTo>
                  <a:close/>
                </a:path>
              </a:pathLst>
            </a:custGeom>
            <a:ln w="38099">
              <a:solidFill>
                <a:srgbClr val="FF8E4E"/>
              </a:solidFill>
            </a:ln>
          </p:spPr>
          <p:txBody>
            <a:bodyPr wrap="square" lIns="0" tIns="0" rIns="0" bIns="0" rtlCol="0"/>
            <a:lstStyle/>
            <a:p>
              <a:endParaRPr/>
            </a:p>
          </p:txBody>
        </p:sp>
        <p:sp>
          <p:nvSpPr>
            <p:cNvPr id="35" name="object 35"/>
            <p:cNvSpPr/>
            <p:nvPr/>
          </p:nvSpPr>
          <p:spPr>
            <a:xfrm>
              <a:off x="16552298" y="9342869"/>
              <a:ext cx="114300" cy="114300"/>
            </a:xfrm>
            <a:custGeom>
              <a:avLst/>
              <a:gdLst/>
              <a:ahLst/>
              <a:cxnLst/>
              <a:rect l="l" t="t" r="r" b="b"/>
              <a:pathLst>
                <a:path w="114300" h="114300">
                  <a:moveTo>
                    <a:pt x="114295" y="114299"/>
                  </a:moveTo>
                  <a:lnTo>
                    <a:pt x="0" y="114299"/>
                  </a:lnTo>
                  <a:lnTo>
                    <a:pt x="0" y="0"/>
                  </a:lnTo>
                  <a:lnTo>
                    <a:pt x="114295" y="0"/>
                  </a:lnTo>
                  <a:lnTo>
                    <a:pt x="114295" y="114299"/>
                  </a:lnTo>
                  <a:close/>
                </a:path>
              </a:pathLst>
            </a:custGeom>
            <a:solidFill>
              <a:srgbClr val="FF8E4E"/>
            </a:solidFill>
          </p:spPr>
          <p:txBody>
            <a:bodyPr wrap="square" lIns="0" tIns="0" rIns="0" bIns="0" rtlCol="0"/>
            <a:lstStyle/>
            <a:p>
              <a:endParaRPr/>
            </a:p>
          </p:txBody>
        </p:sp>
        <p:sp>
          <p:nvSpPr>
            <p:cNvPr id="36" name="object 36"/>
            <p:cNvSpPr/>
            <p:nvPr/>
          </p:nvSpPr>
          <p:spPr>
            <a:xfrm>
              <a:off x="16552298" y="9342869"/>
              <a:ext cx="114300" cy="114300"/>
            </a:xfrm>
            <a:custGeom>
              <a:avLst/>
              <a:gdLst/>
              <a:ahLst/>
              <a:cxnLst/>
              <a:rect l="l" t="t" r="r" b="b"/>
              <a:pathLst>
                <a:path w="114300" h="114300">
                  <a:moveTo>
                    <a:pt x="0" y="0"/>
                  </a:moveTo>
                  <a:lnTo>
                    <a:pt x="114295" y="0"/>
                  </a:lnTo>
                  <a:lnTo>
                    <a:pt x="114295" y="114299"/>
                  </a:lnTo>
                  <a:lnTo>
                    <a:pt x="0" y="114299"/>
                  </a:lnTo>
                  <a:lnTo>
                    <a:pt x="0" y="0"/>
                  </a:lnTo>
                  <a:close/>
                </a:path>
              </a:pathLst>
            </a:custGeom>
            <a:ln w="38099">
              <a:solidFill>
                <a:srgbClr val="FF8E4E"/>
              </a:solidFill>
            </a:ln>
          </p:spPr>
          <p:txBody>
            <a:bodyPr wrap="square" lIns="0" tIns="0" rIns="0" bIns="0" rtlCol="0"/>
            <a:lstStyle/>
            <a:p>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14593" y="3968750"/>
            <a:ext cx="4520565" cy="2311400"/>
          </a:xfrm>
          <a:prstGeom prst="rect">
            <a:avLst/>
          </a:prstGeom>
        </p:spPr>
        <p:txBody>
          <a:bodyPr vert="horz" wrap="square" lIns="0" tIns="12700" rIns="0" bIns="0" rtlCol="0">
            <a:spAutoFit/>
          </a:bodyPr>
          <a:lstStyle/>
          <a:p>
            <a:pPr marL="12700" marR="5080">
              <a:lnSpc>
                <a:spcPct val="100000"/>
              </a:lnSpc>
              <a:spcBef>
                <a:spcPts val="100"/>
              </a:spcBef>
            </a:pPr>
            <a:r>
              <a:rPr sz="7500" b="1" spc="140" dirty="0">
                <a:solidFill>
                  <a:srgbClr val="CCCCCC"/>
                </a:solidFill>
                <a:latin typeface="Tahoma"/>
                <a:cs typeface="Tahoma"/>
              </a:rPr>
              <a:t>Table</a:t>
            </a:r>
            <a:r>
              <a:rPr sz="7500" b="1" spc="-250" dirty="0">
                <a:solidFill>
                  <a:srgbClr val="CCCCCC"/>
                </a:solidFill>
                <a:latin typeface="Tahoma"/>
                <a:cs typeface="Tahoma"/>
              </a:rPr>
              <a:t> </a:t>
            </a:r>
            <a:r>
              <a:rPr sz="7500" b="1" spc="85" dirty="0">
                <a:solidFill>
                  <a:srgbClr val="CCCCCC"/>
                </a:solidFill>
                <a:latin typeface="Tahoma"/>
                <a:cs typeface="Tahoma"/>
              </a:rPr>
              <a:t>of </a:t>
            </a:r>
            <a:r>
              <a:rPr sz="7500" b="1" spc="165" dirty="0">
                <a:solidFill>
                  <a:srgbClr val="CCCCCC"/>
                </a:solidFill>
                <a:latin typeface="Tahoma"/>
                <a:cs typeface="Tahoma"/>
              </a:rPr>
              <a:t>Contents</a:t>
            </a:r>
            <a:endParaRPr sz="7500">
              <a:latin typeface="Tahoma"/>
              <a:cs typeface="Tahoma"/>
            </a:endParaRPr>
          </a:p>
        </p:txBody>
      </p:sp>
      <p:sp>
        <p:nvSpPr>
          <p:cNvPr id="3" name="object 3"/>
          <p:cNvSpPr txBox="1">
            <a:spLocks noGrp="1"/>
          </p:cNvSpPr>
          <p:nvPr>
            <p:ph type="title"/>
          </p:nvPr>
        </p:nvSpPr>
        <p:spPr>
          <a:xfrm>
            <a:off x="9213974" y="3222976"/>
            <a:ext cx="3828415" cy="543560"/>
          </a:xfrm>
          <a:prstGeom prst="rect">
            <a:avLst/>
          </a:prstGeom>
        </p:spPr>
        <p:txBody>
          <a:bodyPr vert="horz" wrap="square" lIns="0" tIns="12700" rIns="0" bIns="0" rtlCol="0">
            <a:spAutoFit/>
          </a:bodyPr>
          <a:lstStyle/>
          <a:p>
            <a:pPr marL="12700">
              <a:lnSpc>
                <a:spcPct val="100000"/>
              </a:lnSpc>
              <a:spcBef>
                <a:spcPts val="100"/>
              </a:spcBef>
            </a:pPr>
            <a:r>
              <a:rPr sz="3400" dirty="0"/>
              <a:t>Points</a:t>
            </a:r>
            <a:r>
              <a:rPr sz="3400" spc="-150" dirty="0"/>
              <a:t> </a:t>
            </a:r>
            <a:r>
              <a:rPr sz="3400" dirty="0"/>
              <a:t>to</a:t>
            </a:r>
            <a:r>
              <a:rPr sz="3400" spc="-145" dirty="0"/>
              <a:t> </a:t>
            </a:r>
            <a:r>
              <a:rPr sz="3400" spc="-10" dirty="0"/>
              <a:t>discuss:</a:t>
            </a:r>
            <a:endParaRPr sz="3400"/>
          </a:p>
        </p:txBody>
      </p:sp>
      <p:pic>
        <p:nvPicPr>
          <p:cNvPr id="4" name="object 4"/>
          <p:cNvPicPr/>
          <p:nvPr/>
        </p:nvPicPr>
        <p:blipFill>
          <a:blip r:embed="rId2" cstate="print"/>
          <a:stretch>
            <a:fillRect/>
          </a:stretch>
        </p:blipFill>
        <p:spPr>
          <a:xfrm>
            <a:off x="9175076" y="4419282"/>
            <a:ext cx="104775" cy="104774"/>
          </a:xfrm>
          <a:prstGeom prst="rect">
            <a:avLst/>
          </a:prstGeom>
        </p:spPr>
      </p:pic>
      <p:pic>
        <p:nvPicPr>
          <p:cNvPr id="5" name="object 5"/>
          <p:cNvPicPr/>
          <p:nvPr/>
        </p:nvPicPr>
        <p:blipFill>
          <a:blip r:embed="rId2" cstate="print"/>
          <a:stretch>
            <a:fillRect/>
          </a:stretch>
        </p:blipFill>
        <p:spPr>
          <a:xfrm>
            <a:off x="9175076" y="4895532"/>
            <a:ext cx="104775" cy="104774"/>
          </a:xfrm>
          <a:prstGeom prst="rect">
            <a:avLst/>
          </a:prstGeom>
        </p:spPr>
      </p:pic>
      <p:pic>
        <p:nvPicPr>
          <p:cNvPr id="6" name="object 6"/>
          <p:cNvPicPr/>
          <p:nvPr/>
        </p:nvPicPr>
        <p:blipFill>
          <a:blip r:embed="rId2" cstate="print"/>
          <a:stretch>
            <a:fillRect/>
          </a:stretch>
        </p:blipFill>
        <p:spPr>
          <a:xfrm>
            <a:off x="9175076" y="5371782"/>
            <a:ext cx="104775" cy="104774"/>
          </a:xfrm>
          <a:prstGeom prst="rect">
            <a:avLst/>
          </a:prstGeom>
        </p:spPr>
      </p:pic>
      <p:pic>
        <p:nvPicPr>
          <p:cNvPr id="7" name="object 7"/>
          <p:cNvPicPr/>
          <p:nvPr/>
        </p:nvPicPr>
        <p:blipFill>
          <a:blip r:embed="rId2" cstate="print"/>
          <a:stretch>
            <a:fillRect/>
          </a:stretch>
        </p:blipFill>
        <p:spPr>
          <a:xfrm>
            <a:off x="9175076" y="5848032"/>
            <a:ext cx="104775" cy="104774"/>
          </a:xfrm>
          <a:prstGeom prst="rect">
            <a:avLst/>
          </a:prstGeom>
        </p:spPr>
      </p:pic>
      <p:pic>
        <p:nvPicPr>
          <p:cNvPr id="8" name="object 8"/>
          <p:cNvPicPr/>
          <p:nvPr/>
        </p:nvPicPr>
        <p:blipFill>
          <a:blip r:embed="rId2" cstate="print"/>
          <a:stretch>
            <a:fillRect/>
          </a:stretch>
        </p:blipFill>
        <p:spPr>
          <a:xfrm>
            <a:off x="9175076" y="6324281"/>
            <a:ext cx="104775" cy="104774"/>
          </a:xfrm>
          <a:prstGeom prst="rect">
            <a:avLst/>
          </a:prstGeom>
        </p:spPr>
      </p:pic>
      <p:pic>
        <p:nvPicPr>
          <p:cNvPr id="9" name="object 9"/>
          <p:cNvPicPr/>
          <p:nvPr/>
        </p:nvPicPr>
        <p:blipFill>
          <a:blip r:embed="rId2" cstate="print"/>
          <a:stretch>
            <a:fillRect/>
          </a:stretch>
        </p:blipFill>
        <p:spPr>
          <a:xfrm>
            <a:off x="9175076" y="6800532"/>
            <a:ext cx="104775" cy="104774"/>
          </a:xfrm>
          <a:prstGeom prst="rect">
            <a:avLst/>
          </a:prstGeom>
        </p:spPr>
      </p:pic>
      <p:sp>
        <p:nvSpPr>
          <p:cNvPr id="10" name="object 10"/>
          <p:cNvSpPr txBox="1"/>
          <p:nvPr/>
        </p:nvSpPr>
        <p:spPr>
          <a:xfrm>
            <a:off x="9435327" y="4155750"/>
            <a:ext cx="6324600" cy="2882900"/>
          </a:xfrm>
          <a:prstGeom prst="rect">
            <a:avLst/>
          </a:prstGeom>
        </p:spPr>
        <p:txBody>
          <a:bodyPr vert="horz" wrap="square" lIns="0" tIns="107950" rIns="0" bIns="0" rtlCol="0">
            <a:spAutoFit/>
          </a:bodyPr>
          <a:lstStyle/>
          <a:p>
            <a:pPr marL="12700">
              <a:lnSpc>
                <a:spcPct val="100000"/>
              </a:lnSpc>
              <a:spcBef>
                <a:spcPts val="850"/>
              </a:spcBef>
            </a:pPr>
            <a:r>
              <a:rPr sz="2500" spc="-30" dirty="0">
                <a:solidFill>
                  <a:srgbClr val="FFFFFF"/>
                </a:solidFill>
                <a:latin typeface="Verdana"/>
                <a:cs typeface="Verdana"/>
                <a:hlinkClick r:id="rId3" action="ppaction://hlinksldjump"/>
              </a:rPr>
              <a:t>About</a:t>
            </a:r>
            <a:r>
              <a:rPr sz="2500" spc="-175" dirty="0">
                <a:solidFill>
                  <a:srgbClr val="FFFFFF"/>
                </a:solidFill>
                <a:latin typeface="Verdana"/>
                <a:cs typeface="Verdana"/>
                <a:hlinkClick r:id="rId3" action="ppaction://hlinksldjump"/>
              </a:rPr>
              <a:t> </a:t>
            </a:r>
            <a:r>
              <a:rPr sz="2500" spc="-10" dirty="0">
                <a:solidFill>
                  <a:srgbClr val="FFFFFF"/>
                </a:solidFill>
                <a:latin typeface="Verdana"/>
                <a:cs typeface="Verdana"/>
                <a:hlinkClick r:id="rId3" action="ppaction://hlinksldjump"/>
              </a:rPr>
              <a:t>FinTech</a:t>
            </a:r>
            <a:endParaRPr sz="2500" dirty="0">
              <a:latin typeface="Verdana"/>
              <a:cs typeface="Verdana"/>
            </a:endParaRPr>
          </a:p>
          <a:p>
            <a:pPr marL="12700" marR="541655">
              <a:lnSpc>
                <a:spcPct val="125000"/>
              </a:lnSpc>
            </a:pPr>
            <a:r>
              <a:rPr sz="2500" dirty="0">
                <a:solidFill>
                  <a:srgbClr val="FFFFFF"/>
                </a:solidFill>
                <a:latin typeface="Verdana"/>
                <a:cs typeface="Verdana"/>
                <a:hlinkClick r:id="rId4" action="ppaction://hlinksldjump"/>
              </a:rPr>
              <a:t>A</a:t>
            </a:r>
            <a:r>
              <a:rPr sz="2500" spc="-145" dirty="0">
                <a:solidFill>
                  <a:srgbClr val="FFFFFF"/>
                </a:solidFill>
                <a:latin typeface="Verdana"/>
                <a:cs typeface="Verdana"/>
                <a:hlinkClick r:id="rId4" action="ppaction://hlinksldjump"/>
              </a:rPr>
              <a:t> </a:t>
            </a:r>
            <a:r>
              <a:rPr sz="2500" spc="-50" dirty="0">
                <a:solidFill>
                  <a:srgbClr val="FFFFFF"/>
                </a:solidFill>
                <a:latin typeface="Verdana"/>
                <a:cs typeface="Verdana"/>
                <a:hlinkClick r:id="rId4" action="ppaction://hlinksldjump"/>
              </a:rPr>
              <a:t>brief</a:t>
            </a:r>
            <a:r>
              <a:rPr sz="2500" spc="-140" dirty="0">
                <a:solidFill>
                  <a:srgbClr val="FFFFFF"/>
                </a:solidFill>
                <a:latin typeface="Verdana"/>
                <a:cs typeface="Verdana"/>
                <a:hlinkClick r:id="rId4" action="ppaction://hlinksldjump"/>
              </a:rPr>
              <a:t> </a:t>
            </a:r>
            <a:r>
              <a:rPr sz="2500" spc="-75" dirty="0">
                <a:solidFill>
                  <a:srgbClr val="FFFFFF"/>
                </a:solidFill>
                <a:latin typeface="Verdana"/>
                <a:cs typeface="Verdana"/>
                <a:hlinkClick r:id="rId4" action="ppaction://hlinksldjump"/>
              </a:rPr>
              <a:t>history</a:t>
            </a:r>
            <a:r>
              <a:rPr sz="2500" spc="-145" dirty="0">
                <a:solidFill>
                  <a:srgbClr val="FFFFFF"/>
                </a:solidFill>
                <a:latin typeface="Verdana"/>
                <a:cs typeface="Verdana"/>
                <a:hlinkClick r:id="rId4" action="ppaction://hlinksldjump"/>
              </a:rPr>
              <a:t> </a:t>
            </a:r>
            <a:r>
              <a:rPr sz="2500" dirty="0">
                <a:solidFill>
                  <a:srgbClr val="FFFFFF"/>
                </a:solidFill>
                <a:latin typeface="Verdana"/>
                <a:cs typeface="Verdana"/>
                <a:hlinkClick r:id="rId4" action="ppaction://hlinksldjump"/>
              </a:rPr>
              <a:t>of</a:t>
            </a:r>
            <a:r>
              <a:rPr sz="2500" spc="-140" dirty="0">
                <a:solidFill>
                  <a:srgbClr val="FFFFFF"/>
                </a:solidFill>
                <a:latin typeface="Verdana"/>
                <a:cs typeface="Verdana"/>
                <a:hlinkClick r:id="rId4" action="ppaction://hlinksldjump"/>
              </a:rPr>
              <a:t> </a:t>
            </a:r>
            <a:r>
              <a:rPr sz="2500" spc="-10" dirty="0">
                <a:solidFill>
                  <a:srgbClr val="FFFFFF"/>
                </a:solidFill>
                <a:latin typeface="Verdana"/>
                <a:cs typeface="Verdana"/>
                <a:hlinkClick r:id="rId4" action="ppaction://hlinksldjump"/>
              </a:rPr>
              <a:t>FinTech</a:t>
            </a:r>
            <a:r>
              <a:rPr sz="2500" spc="-10" dirty="0">
                <a:solidFill>
                  <a:srgbClr val="FFFFFF"/>
                </a:solidFill>
                <a:latin typeface="Verdana"/>
                <a:cs typeface="Verdana"/>
              </a:rPr>
              <a:t> </a:t>
            </a:r>
            <a:r>
              <a:rPr sz="2500" spc="-35" dirty="0">
                <a:solidFill>
                  <a:srgbClr val="FFFFFF"/>
                </a:solidFill>
                <a:latin typeface="Verdana"/>
                <a:cs typeface="Verdana"/>
                <a:hlinkClick r:id="rId5" action="ppaction://hlinksldjump"/>
              </a:rPr>
              <a:t>Cybersecurity</a:t>
            </a:r>
            <a:r>
              <a:rPr sz="2500" spc="-170" dirty="0">
                <a:solidFill>
                  <a:srgbClr val="FFFFFF"/>
                </a:solidFill>
                <a:latin typeface="Verdana"/>
                <a:cs typeface="Verdana"/>
                <a:hlinkClick r:id="rId5" action="ppaction://hlinksldjump"/>
              </a:rPr>
              <a:t> </a:t>
            </a:r>
            <a:r>
              <a:rPr sz="2500" dirty="0">
                <a:solidFill>
                  <a:srgbClr val="FFFFFF"/>
                </a:solidFill>
                <a:latin typeface="Verdana"/>
                <a:cs typeface="Verdana"/>
                <a:hlinkClick r:id="rId5" action="ppaction://hlinksldjump"/>
              </a:rPr>
              <a:t>as</a:t>
            </a:r>
            <a:r>
              <a:rPr sz="2500" spc="-165" dirty="0">
                <a:solidFill>
                  <a:srgbClr val="FFFFFF"/>
                </a:solidFill>
                <a:latin typeface="Verdana"/>
                <a:cs typeface="Verdana"/>
                <a:hlinkClick r:id="rId5" action="ppaction://hlinksldjump"/>
              </a:rPr>
              <a:t> </a:t>
            </a:r>
            <a:r>
              <a:rPr sz="2500" spc="-114" dirty="0">
                <a:solidFill>
                  <a:srgbClr val="FFFFFF"/>
                </a:solidFill>
                <a:latin typeface="Verdana"/>
                <a:cs typeface="Verdana"/>
                <a:hlinkClick r:id="rId5" action="ppaction://hlinksldjump"/>
              </a:rPr>
              <a:t>it</a:t>
            </a:r>
            <a:r>
              <a:rPr sz="2500" spc="-170" dirty="0">
                <a:solidFill>
                  <a:srgbClr val="FFFFFF"/>
                </a:solidFill>
                <a:latin typeface="Verdana"/>
                <a:cs typeface="Verdana"/>
                <a:hlinkClick r:id="rId5" action="ppaction://hlinksldjump"/>
              </a:rPr>
              <a:t> </a:t>
            </a:r>
            <a:r>
              <a:rPr sz="2500" spc="-20" dirty="0">
                <a:solidFill>
                  <a:srgbClr val="FFFFFF"/>
                </a:solidFill>
                <a:latin typeface="Verdana"/>
                <a:cs typeface="Verdana"/>
                <a:hlinkClick r:id="rId5" action="ppaction://hlinksldjump"/>
              </a:rPr>
              <a:t>relates</a:t>
            </a:r>
            <a:r>
              <a:rPr sz="2500" spc="-165" dirty="0">
                <a:solidFill>
                  <a:srgbClr val="FFFFFF"/>
                </a:solidFill>
                <a:latin typeface="Verdana"/>
                <a:cs typeface="Verdana"/>
                <a:hlinkClick r:id="rId5" action="ppaction://hlinksldjump"/>
              </a:rPr>
              <a:t> </a:t>
            </a:r>
            <a:r>
              <a:rPr sz="2500" dirty="0">
                <a:solidFill>
                  <a:srgbClr val="FFFFFF"/>
                </a:solidFill>
                <a:latin typeface="Verdana"/>
                <a:cs typeface="Verdana"/>
                <a:hlinkClick r:id="rId5" action="ppaction://hlinksldjump"/>
              </a:rPr>
              <a:t>to</a:t>
            </a:r>
            <a:r>
              <a:rPr sz="2500" spc="-165" dirty="0">
                <a:solidFill>
                  <a:srgbClr val="FFFFFF"/>
                </a:solidFill>
                <a:latin typeface="Verdana"/>
                <a:cs typeface="Verdana"/>
                <a:hlinkClick r:id="rId5" action="ppaction://hlinksldjump"/>
              </a:rPr>
              <a:t> </a:t>
            </a:r>
            <a:r>
              <a:rPr sz="2500" spc="-10" dirty="0">
                <a:solidFill>
                  <a:srgbClr val="FFFFFF"/>
                </a:solidFill>
                <a:latin typeface="Verdana"/>
                <a:cs typeface="Verdana"/>
                <a:hlinkClick r:id="rId5" action="ppaction://hlinksldjump"/>
              </a:rPr>
              <a:t>FinTech</a:t>
            </a:r>
            <a:r>
              <a:rPr sz="2500" spc="-10" dirty="0">
                <a:solidFill>
                  <a:srgbClr val="FFFFFF"/>
                </a:solidFill>
                <a:latin typeface="Verdana"/>
                <a:cs typeface="Verdana"/>
              </a:rPr>
              <a:t> </a:t>
            </a:r>
            <a:r>
              <a:rPr sz="2500" dirty="0">
                <a:solidFill>
                  <a:srgbClr val="FFFFFF"/>
                </a:solidFill>
                <a:latin typeface="Verdana"/>
                <a:cs typeface="Verdana"/>
                <a:hlinkClick r:id="rId6" action="ppaction://hlinksldjump"/>
              </a:rPr>
              <a:t>The</a:t>
            </a:r>
            <a:r>
              <a:rPr sz="2500" spc="-175" dirty="0">
                <a:solidFill>
                  <a:srgbClr val="FFFFFF"/>
                </a:solidFill>
                <a:latin typeface="Verdana"/>
                <a:cs typeface="Verdana"/>
                <a:hlinkClick r:id="rId6" action="ppaction://hlinksldjump"/>
              </a:rPr>
              <a:t> </a:t>
            </a:r>
            <a:r>
              <a:rPr sz="2500" spc="-50" dirty="0">
                <a:solidFill>
                  <a:srgbClr val="FFFFFF"/>
                </a:solidFill>
                <a:latin typeface="Verdana"/>
                <a:cs typeface="Verdana"/>
                <a:hlinkClick r:id="rId6" action="ppaction://hlinksldjump"/>
              </a:rPr>
              <a:t>bumps</a:t>
            </a:r>
            <a:r>
              <a:rPr sz="2500" spc="-170" dirty="0">
                <a:solidFill>
                  <a:srgbClr val="FFFFFF"/>
                </a:solidFill>
                <a:latin typeface="Verdana"/>
                <a:cs typeface="Verdana"/>
                <a:hlinkClick r:id="rId6" action="ppaction://hlinksldjump"/>
              </a:rPr>
              <a:t> </a:t>
            </a:r>
            <a:r>
              <a:rPr sz="2500" spc="-140" dirty="0">
                <a:solidFill>
                  <a:srgbClr val="FFFFFF"/>
                </a:solidFill>
                <a:latin typeface="Verdana"/>
                <a:cs typeface="Verdana"/>
                <a:hlinkClick r:id="rId6" action="ppaction://hlinksldjump"/>
              </a:rPr>
              <a:t>in</a:t>
            </a:r>
            <a:r>
              <a:rPr sz="2500" spc="-175" dirty="0">
                <a:solidFill>
                  <a:srgbClr val="FFFFFF"/>
                </a:solidFill>
                <a:latin typeface="Verdana"/>
                <a:cs typeface="Verdana"/>
                <a:hlinkClick r:id="rId6" action="ppaction://hlinksldjump"/>
              </a:rPr>
              <a:t> </a:t>
            </a:r>
            <a:r>
              <a:rPr sz="2500" spc="-65" dirty="0">
                <a:solidFill>
                  <a:srgbClr val="FFFFFF"/>
                </a:solidFill>
                <a:latin typeface="Verdana"/>
                <a:cs typeface="Verdana"/>
                <a:hlinkClick r:id="rId6" action="ppaction://hlinksldjump"/>
              </a:rPr>
              <a:t>the</a:t>
            </a:r>
            <a:r>
              <a:rPr sz="2500" spc="-170" dirty="0">
                <a:solidFill>
                  <a:srgbClr val="FFFFFF"/>
                </a:solidFill>
                <a:latin typeface="Verdana"/>
                <a:cs typeface="Verdana"/>
                <a:hlinkClick r:id="rId6" action="ppaction://hlinksldjump"/>
              </a:rPr>
              <a:t> </a:t>
            </a:r>
            <a:r>
              <a:rPr sz="2500" spc="-45" dirty="0">
                <a:solidFill>
                  <a:srgbClr val="FFFFFF"/>
                </a:solidFill>
                <a:latin typeface="Verdana"/>
                <a:cs typeface="Verdana"/>
                <a:hlinkClick r:id="rId6" action="ppaction://hlinksldjump"/>
              </a:rPr>
              <a:t>road</a:t>
            </a:r>
            <a:r>
              <a:rPr sz="2500" spc="-175" dirty="0">
                <a:solidFill>
                  <a:srgbClr val="FFFFFF"/>
                </a:solidFill>
                <a:latin typeface="Verdana"/>
                <a:cs typeface="Verdana"/>
                <a:hlinkClick r:id="rId6" action="ppaction://hlinksldjump"/>
              </a:rPr>
              <a:t> </a:t>
            </a:r>
            <a:r>
              <a:rPr sz="2500" spc="-35" dirty="0">
                <a:solidFill>
                  <a:srgbClr val="FFFFFF"/>
                </a:solidFill>
                <a:latin typeface="Verdana"/>
                <a:cs typeface="Verdana"/>
                <a:hlinkClick r:id="rId6" action="ppaction://hlinksldjump"/>
              </a:rPr>
              <a:t>for</a:t>
            </a:r>
            <a:r>
              <a:rPr sz="2500" spc="-170" dirty="0">
                <a:solidFill>
                  <a:srgbClr val="FFFFFF"/>
                </a:solidFill>
                <a:latin typeface="Verdana"/>
                <a:cs typeface="Verdana"/>
                <a:hlinkClick r:id="rId6" action="ppaction://hlinksldjump"/>
              </a:rPr>
              <a:t> </a:t>
            </a:r>
            <a:r>
              <a:rPr sz="2500" spc="-10" dirty="0">
                <a:solidFill>
                  <a:srgbClr val="FFFFFF"/>
                </a:solidFill>
                <a:latin typeface="Verdana"/>
                <a:cs typeface="Verdana"/>
                <a:hlinkClick r:id="rId6" action="ppaction://hlinksldjump"/>
              </a:rPr>
              <a:t>FinTech</a:t>
            </a:r>
            <a:endParaRPr sz="2500" dirty="0">
              <a:latin typeface="Verdana"/>
              <a:cs typeface="Verdana"/>
            </a:endParaRPr>
          </a:p>
          <a:p>
            <a:pPr marL="12700" marR="5080">
              <a:lnSpc>
                <a:spcPct val="125000"/>
              </a:lnSpc>
            </a:pPr>
            <a:r>
              <a:rPr sz="2500" dirty="0">
                <a:solidFill>
                  <a:srgbClr val="FFFFFF"/>
                </a:solidFill>
                <a:latin typeface="Verdana"/>
                <a:cs typeface="Verdana"/>
                <a:hlinkClick r:id="rId7" action="ppaction://hlinksldjump"/>
              </a:rPr>
              <a:t>The</a:t>
            </a:r>
            <a:r>
              <a:rPr sz="2500" spc="-145" dirty="0">
                <a:solidFill>
                  <a:srgbClr val="FFFFFF"/>
                </a:solidFill>
                <a:latin typeface="Verdana"/>
                <a:cs typeface="Verdana"/>
                <a:hlinkClick r:id="rId7" action="ppaction://hlinksldjump"/>
              </a:rPr>
              <a:t> </a:t>
            </a:r>
            <a:r>
              <a:rPr sz="2500" spc="-20" dirty="0">
                <a:solidFill>
                  <a:srgbClr val="FFFFFF"/>
                </a:solidFill>
                <a:latin typeface="Verdana"/>
                <a:cs typeface="Verdana"/>
                <a:hlinkClick r:id="rId7" action="ppaction://hlinksldjump"/>
              </a:rPr>
              <a:t>benefits</a:t>
            </a:r>
            <a:r>
              <a:rPr sz="2500" spc="-140" dirty="0">
                <a:solidFill>
                  <a:srgbClr val="FFFFFF"/>
                </a:solidFill>
                <a:latin typeface="Verdana"/>
                <a:cs typeface="Verdana"/>
                <a:hlinkClick r:id="rId7" action="ppaction://hlinksldjump"/>
              </a:rPr>
              <a:t> </a:t>
            </a:r>
            <a:r>
              <a:rPr sz="2500" dirty="0">
                <a:solidFill>
                  <a:srgbClr val="FFFFFF"/>
                </a:solidFill>
                <a:latin typeface="Verdana"/>
                <a:cs typeface="Verdana"/>
                <a:hlinkClick r:id="rId7" action="ppaction://hlinksldjump"/>
              </a:rPr>
              <a:t>of</a:t>
            </a:r>
            <a:r>
              <a:rPr sz="2500" spc="-140" dirty="0">
                <a:solidFill>
                  <a:srgbClr val="FFFFFF"/>
                </a:solidFill>
                <a:latin typeface="Verdana"/>
                <a:cs typeface="Verdana"/>
                <a:hlinkClick r:id="rId7" action="ppaction://hlinksldjump"/>
              </a:rPr>
              <a:t> </a:t>
            </a:r>
            <a:r>
              <a:rPr sz="2500" spc="-50" dirty="0">
                <a:solidFill>
                  <a:srgbClr val="FFFFFF"/>
                </a:solidFill>
                <a:latin typeface="Verdana"/>
                <a:cs typeface="Verdana"/>
                <a:hlinkClick r:id="rId7" action="ppaction://hlinksldjump"/>
              </a:rPr>
              <a:t>FinTech-</a:t>
            </a:r>
            <a:r>
              <a:rPr sz="2500" spc="-100" dirty="0">
                <a:solidFill>
                  <a:srgbClr val="FFFFFF"/>
                </a:solidFill>
                <a:latin typeface="Verdana"/>
                <a:cs typeface="Verdana"/>
                <a:hlinkClick r:id="rId7" action="ppaction://hlinksldjump"/>
              </a:rPr>
              <a:t>driven</a:t>
            </a:r>
            <a:r>
              <a:rPr sz="2500" spc="-140" dirty="0">
                <a:solidFill>
                  <a:srgbClr val="FFFFFF"/>
                </a:solidFill>
                <a:latin typeface="Verdana"/>
                <a:cs typeface="Verdana"/>
                <a:hlinkClick r:id="rId7" action="ppaction://hlinksldjump"/>
              </a:rPr>
              <a:t> </a:t>
            </a:r>
            <a:r>
              <a:rPr sz="2500" spc="-25" dirty="0">
                <a:solidFill>
                  <a:srgbClr val="FFFFFF"/>
                </a:solidFill>
                <a:latin typeface="Verdana"/>
                <a:cs typeface="Verdana"/>
                <a:hlinkClick r:id="rId7" action="ppaction://hlinksldjump"/>
              </a:rPr>
              <a:t>payments</a:t>
            </a:r>
            <a:r>
              <a:rPr sz="2500" spc="-25" dirty="0">
                <a:solidFill>
                  <a:srgbClr val="FFFFFF"/>
                </a:solidFill>
                <a:latin typeface="Verdana"/>
                <a:cs typeface="Verdana"/>
              </a:rPr>
              <a:t> </a:t>
            </a:r>
            <a:r>
              <a:rPr sz="2500" dirty="0">
                <a:solidFill>
                  <a:srgbClr val="FFFFFF"/>
                </a:solidFill>
                <a:latin typeface="Verdana"/>
                <a:cs typeface="Verdana"/>
                <a:hlinkClick r:id="rId8" action="ppaction://hlinksldjump"/>
              </a:rPr>
              <a:t>The</a:t>
            </a:r>
            <a:r>
              <a:rPr sz="2500" spc="-180" dirty="0">
                <a:solidFill>
                  <a:srgbClr val="FFFFFF"/>
                </a:solidFill>
                <a:latin typeface="Verdana"/>
                <a:cs typeface="Verdana"/>
                <a:hlinkClick r:id="rId8" action="ppaction://hlinksldjump"/>
              </a:rPr>
              <a:t> </a:t>
            </a:r>
            <a:r>
              <a:rPr sz="2500" spc="-80" dirty="0">
                <a:solidFill>
                  <a:srgbClr val="FFFFFF"/>
                </a:solidFill>
                <a:latin typeface="Verdana"/>
                <a:cs typeface="Verdana"/>
                <a:hlinkClick r:id="rId8" action="ppaction://hlinksldjump"/>
              </a:rPr>
              <a:t>next</a:t>
            </a:r>
            <a:r>
              <a:rPr sz="2500" spc="-180" dirty="0">
                <a:solidFill>
                  <a:srgbClr val="FFFFFF"/>
                </a:solidFill>
                <a:latin typeface="Verdana"/>
                <a:cs typeface="Verdana"/>
                <a:hlinkClick r:id="rId8" action="ppaction://hlinksldjump"/>
              </a:rPr>
              <a:t> </a:t>
            </a:r>
            <a:r>
              <a:rPr sz="2500" spc="-30" dirty="0">
                <a:solidFill>
                  <a:srgbClr val="FFFFFF"/>
                </a:solidFill>
                <a:latin typeface="Verdana"/>
                <a:cs typeface="Verdana"/>
                <a:hlinkClick r:id="rId8" action="ppaction://hlinksldjump"/>
              </a:rPr>
              <a:t>chapter</a:t>
            </a:r>
            <a:r>
              <a:rPr sz="2500" spc="-175" dirty="0">
                <a:solidFill>
                  <a:srgbClr val="FFFFFF"/>
                </a:solidFill>
                <a:latin typeface="Verdana"/>
                <a:cs typeface="Verdana"/>
                <a:hlinkClick r:id="rId8" action="ppaction://hlinksldjump"/>
              </a:rPr>
              <a:t> </a:t>
            </a:r>
            <a:r>
              <a:rPr sz="2500" spc="-35" dirty="0">
                <a:solidFill>
                  <a:srgbClr val="FFFFFF"/>
                </a:solidFill>
                <a:latin typeface="Verdana"/>
                <a:cs typeface="Verdana"/>
                <a:hlinkClick r:id="rId8" action="ppaction://hlinksldjump"/>
              </a:rPr>
              <a:t>for</a:t>
            </a:r>
            <a:r>
              <a:rPr sz="2500" spc="-180" dirty="0">
                <a:solidFill>
                  <a:srgbClr val="FFFFFF"/>
                </a:solidFill>
                <a:latin typeface="Verdana"/>
                <a:cs typeface="Verdana"/>
                <a:hlinkClick r:id="rId8" action="ppaction://hlinksldjump"/>
              </a:rPr>
              <a:t> </a:t>
            </a:r>
            <a:r>
              <a:rPr sz="2500" spc="-10" dirty="0">
                <a:solidFill>
                  <a:srgbClr val="FFFFFF"/>
                </a:solidFill>
                <a:latin typeface="Verdana"/>
                <a:cs typeface="Verdana"/>
                <a:hlinkClick r:id="rId8" action="ppaction://hlinksldjump"/>
              </a:rPr>
              <a:t>FinTech</a:t>
            </a:r>
            <a:endParaRPr sz="2500" dirty="0">
              <a:latin typeface="Verdana"/>
              <a:cs typeface="Verdana"/>
            </a:endParaRPr>
          </a:p>
        </p:txBody>
      </p:sp>
      <p:sp>
        <p:nvSpPr>
          <p:cNvPr id="11" name="object 11"/>
          <p:cNvSpPr/>
          <p:nvPr/>
        </p:nvSpPr>
        <p:spPr>
          <a:xfrm>
            <a:off x="7764154" y="8434"/>
            <a:ext cx="19050" cy="10278745"/>
          </a:xfrm>
          <a:custGeom>
            <a:avLst/>
            <a:gdLst/>
            <a:ahLst/>
            <a:cxnLst/>
            <a:rect l="l" t="t" r="r" b="b"/>
            <a:pathLst>
              <a:path w="19050" h="10278745">
                <a:moveTo>
                  <a:pt x="19049" y="10278565"/>
                </a:moveTo>
                <a:lnTo>
                  <a:pt x="0" y="10278565"/>
                </a:lnTo>
                <a:lnTo>
                  <a:pt x="0" y="0"/>
                </a:lnTo>
                <a:lnTo>
                  <a:pt x="19049" y="0"/>
                </a:lnTo>
                <a:lnTo>
                  <a:pt x="19049" y="10278565"/>
                </a:lnTo>
                <a:close/>
              </a:path>
            </a:pathLst>
          </a:custGeom>
          <a:solidFill>
            <a:srgbClr val="CCCCCC">
              <a:alpha val="29798"/>
            </a:srgbClr>
          </a:solidFill>
        </p:spPr>
        <p:txBody>
          <a:bodyPr wrap="square" lIns="0" tIns="0" rIns="0" bIns="0" rtlCol="0"/>
          <a:lstStyle/>
          <a:p>
            <a:endParaRPr/>
          </a:p>
        </p:txBody>
      </p:sp>
      <p:sp>
        <p:nvSpPr>
          <p:cNvPr id="12" name="object 12"/>
          <p:cNvSpPr/>
          <p:nvPr/>
        </p:nvSpPr>
        <p:spPr>
          <a:xfrm>
            <a:off x="1028700" y="7594360"/>
            <a:ext cx="6196965" cy="1663700"/>
          </a:xfrm>
          <a:custGeom>
            <a:avLst/>
            <a:gdLst/>
            <a:ahLst/>
            <a:cxnLst/>
            <a:rect l="l" t="t" r="r" b="b"/>
            <a:pathLst>
              <a:path w="6196965" h="1663700">
                <a:moveTo>
                  <a:pt x="5919958" y="1663223"/>
                </a:moveTo>
                <a:lnTo>
                  <a:pt x="276706" y="1663223"/>
                </a:lnTo>
                <a:lnTo>
                  <a:pt x="240778" y="1660379"/>
                </a:lnTo>
                <a:lnTo>
                  <a:pt x="197320" y="1649912"/>
                </a:lnTo>
                <a:lnTo>
                  <a:pt x="156141" y="1632856"/>
                </a:lnTo>
                <a:lnTo>
                  <a:pt x="118010" y="1609528"/>
                </a:lnTo>
                <a:lnTo>
                  <a:pt x="83694" y="1580245"/>
                </a:lnTo>
                <a:lnTo>
                  <a:pt x="54411" y="1545929"/>
                </a:lnTo>
                <a:lnTo>
                  <a:pt x="31083" y="1507798"/>
                </a:lnTo>
                <a:lnTo>
                  <a:pt x="14026" y="1466619"/>
                </a:lnTo>
                <a:lnTo>
                  <a:pt x="3559" y="1423160"/>
                </a:lnTo>
                <a:lnTo>
                  <a:pt x="0" y="1378190"/>
                </a:lnTo>
                <a:lnTo>
                  <a:pt x="0" y="285749"/>
                </a:lnTo>
                <a:lnTo>
                  <a:pt x="3559" y="240779"/>
                </a:lnTo>
                <a:lnTo>
                  <a:pt x="14026" y="197320"/>
                </a:lnTo>
                <a:lnTo>
                  <a:pt x="31083" y="156141"/>
                </a:lnTo>
                <a:lnTo>
                  <a:pt x="54411" y="118010"/>
                </a:lnTo>
                <a:lnTo>
                  <a:pt x="83694" y="83694"/>
                </a:lnTo>
                <a:lnTo>
                  <a:pt x="118010" y="54412"/>
                </a:lnTo>
                <a:lnTo>
                  <a:pt x="156141" y="31083"/>
                </a:lnTo>
                <a:lnTo>
                  <a:pt x="197320" y="14026"/>
                </a:lnTo>
                <a:lnTo>
                  <a:pt x="240778" y="3559"/>
                </a:lnTo>
                <a:lnTo>
                  <a:pt x="285749" y="0"/>
                </a:lnTo>
                <a:lnTo>
                  <a:pt x="5910915" y="0"/>
                </a:lnTo>
                <a:lnTo>
                  <a:pt x="5955886" y="3559"/>
                </a:lnTo>
                <a:lnTo>
                  <a:pt x="5999344" y="14026"/>
                </a:lnTo>
                <a:lnTo>
                  <a:pt x="6040523" y="31083"/>
                </a:lnTo>
                <a:lnTo>
                  <a:pt x="6078654" y="54412"/>
                </a:lnTo>
                <a:lnTo>
                  <a:pt x="6112970" y="83694"/>
                </a:lnTo>
                <a:lnTo>
                  <a:pt x="6142253" y="118010"/>
                </a:lnTo>
                <a:lnTo>
                  <a:pt x="6165581" y="156141"/>
                </a:lnTo>
                <a:lnTo>
                  <a:pt x="6182638" y="197320"/>
                </a:lnTo>
                <a:lnTo>
                  <a:pt x="6193106" y="240779"/>
                </a:lnTo>
                <a:lnTo>
                  <a:pt x="6196665" y="285749"/>
                </a:lnTo>
                <a:lnTo>
                  <a:pt x="6196665" y="1378190"/>
                </a:lnTo>
                <a:lnTo>
                  <a:pt x="6193106" y="1423160"/>
                </a:lnTo>
                <a:lnTo>
                  <a:pt x="6182638" y="1466619"/>
                </a:lnTo>
                <a:lnTo>
                  <a:pt x="6165581" y="1507798"/>
                </a:lnTo>
                <a:lnTo>
                  <a:pt x="6142253" y="1545929"/>
                </a:lnTo>
                <a:lnTo>
                  <a:pt x="6112970" y="1580245"/>
                </a:lnTo>
                <a:lnTo>
                  <a:pt x="6078654" y="1609528"/>
                </a:lnTo>
                <a:lnTo>
                  <a:pt x="6040523" y="1632856"/>
                </a:lnTo>
                <a:lnTo>
                  <a:pt x="5999344" y="1649912"/>
                </a:lnTo>
                <a:lnTo>
                  <a:pt x="5955886" y="1660379"/>
                </a:lnTo>
                <a:lnTo>
                  <a:pt x="5919958" y="1663223"/>
                </a:lnTo>
                <a:close/>
              </a:path>
            </a:pathLst>
          </a:custGeom>
          <a:solidFill>
            <a:srgbClr val="CCCCCC"/>
          </a:solidFill>
        </p:spPr>
        <p:txBody>
          <a:bodyPr wrap="square" lIns="0" tIns="0" rIns="0" bIns="0" rtlCol="0"/>
          <a:lstStyle/>
          <a:p>
            <a:endParaRPr/>
          </a:p>
        </p:txBody>
      </p:sp>
      <p:sp>
        <p:nvSpPr>
          <p:cNvPr id="13" name="object 13"/>
          <p:cNvSpPr txBox="1"/>
          <p:nvPr/>
        </p:nvSpPr>
        <p:spPr>
          <a:xfrm>
            <a:off x="1206499" y="7918274"/>
            <a:ext cx="5840730" cy="981710"/>
          </a:xfrm>
          <a:prstGeom prst="rect">
            <a:avLst/>
          </a:prstGeom>
        </p:spPr>
        <p:txBody>
          <a:bodyPr vert="horz" wrap="square" lIns="0" tIns="12700" rIns="0" bIns="0" rtlCol="0">
            <a:spAutoFit/>
          </a:bodyPr>
          <a:lstStyle/>
          <a:p>
            <a:pPr marL="12700">
              <a:lnSpc>
                <a:spcPct val="100000"/>
              </a:lnSpc>
              <a:spcBef>
                <a:spcPts val="100"/>
              </a:spcBef>
            </a:pPr>
            <a:r>
              <a:rPr sz="1400" b="1" spc="-50" dirty="0">
                <a:latin typeface="Tahoma"/>
                <a:cs typeface="Tahoma"/>
              </a:rPr>
              <a:t>Tip:</a:t>
            </a:r>
            <a:r>
              <a:rPr sz="1400" b="1" spc="-10" dirty="0">
                <a:latin typeface="Tahoma"/>
                <a:cs typeface="Tahoma"/>
              </a:rPr>
              <a:t> </a:t>
            </a:r>
            <a:r>
              <a:rPr sz="1400" dirty="0">
                <a:latin typeface="Verdana"/>
                <a:cs typeface="Verdana"/>
              </a:rPr>
              <a:t>Use</a:t>
            </a:r>
            <a:r>
              <a:rPr sz="1400" spc="-90" dirty="0">
                <a:latin typeface="Verdana"/>
                <a:cs typeface="Verdana"/>
              </a:rPr>
              <a:t> </a:t>
            </a:r>
            <a:r>
              <a:rPr sz="1400" spc="-40" dirty="0">
                <a:latin typeface="Verdana"/>
                <a:cs typeface="Verdana"/>
              </a:rPr>
              <a:t>links</a:t>
            </a:r>
            <a:r>
              <a:rPr sz="1400" spc="-90" dirty="0">
                <a:latin typeface="Verdana"/>
                <a:cs typeface="Verdana"/>
              </a:rPr>
              <a:t> </a:t>
            </a:r>
            <a:r>
              <a:rPr sz="1400" dirty="0">
                <a:latin typeface="Verdana"/>
                <a:cs typeface="Verdana"/>
              </a:rPr>
              <a:t>to</a:t>
            </a:r>
            <a:r>
              <a:rPr sz="1400" spc="-90" dirty="0">
                <a:latin typeface="Verdana"/>
                <a:cs typeface="Verdana"/>
              </a:rPr>
              <a:t> </a:t>
            </a:r>
            <a:r>
              <a:rPr sz="1400" dirty="0">
                <a:latin typeface="Verdana"/>
                <a:cs typeface="Verdana"/>
              </a:rPr>
              <a:t>go</a:t>
            </a:r>
            <a:r>
              <a:rPr sz="1400" spc="-90" dirty="0">
                <a:latin typeface="Verdana"/>
                <a:cs typeface="Verdana"/>
              </a:rPr>
              <a:t> </a:t>
            </a:r>
            <a:r>
              <a:rPr sz="1400" dirty="0">
                <a:latin typeface="Verdana"/>
                <a:cs typeface="Verdana"/>
              </a:rPr>
              <a:t>to</a:t>
            </a:r>
            <a:r>
              <a:rPr sz="1400" spc="-95" dirty="0">
                <a:latin typeface="Verdana"/>
                <a:cs typeface="Verdana"/>
              </a:rPr>
              <a:t> </a:t>
            </a:r>
            <a:r>
              <a:rPr sz="1400" spc="-50" dirty="0">
                <a:latin typeface="Verdana"/>
                <a:cs typeface="Verdana"/>
              </a:rPr>
              <a:t>a</a:t>
            </a:r>
            <a:r>
              <a:rPr sz="1400" spc="-90" dirty="0">
                <a:latin typeface="Verdana"/>
                <a:cs typeface="Verdana"/>
              </a:rPr>
              <a:t> </a:t>
            </a:r>
            <a:r>
              <a:rPr sz="1400" spc="-30" dirty="0">
                <a:latin typeface="Verdana"/>
                <a:cs typeface="Verdana"/>
              </a:rPr>
              <a:t>different</a:t>
            </a:r>
            <a:r>
              <a:rPr sz="1400" spc="-90" dirty="0">
                <a:latin typeface="Verdana"/>
                <a:cs typeface="Verdana"/>
              </a:rPr>
              <a:t> </a:t>
            </a:r>
            <a:r>
              <a:rPr sz="1400" dirty="0">
                <a:latin typeface="Verdana"/>
                <a:cs typeface="Verdana"/>
              </a:rPr>
              <a:t>page</a:t>
            </a:r>
            <a:r>
              <a:rPr sz="1400" spc="-90" dirty="0">
                <a:latin typeface="Verdana"/>
                <a:cs typeface="Verdana"/>
              </a:rPr>
              <a:t> </a:t>
            </a:r>
            <a:r>
              <a:rPr sz="1400" spc="-30" dirty="0">
                <a:latin typeface="Verdana"/>
                <a:cs typeface="Verdana"/>
              </a:rPr>
              <a:t>inside</a:t>
            </a:r>
            <a:r>
              <a:rPr sz="1400" spc="-90" dirty="0">
                <a:latin typeface="Verdana"/>
                <a:cs typeface="Verdana"/>
              </a:rPr>
              <a:t> </a:t>
            </a:r>
            <a:r>
              <a:rPr sz="1400" spc="-55" dirty="0">
                <a:latin typeface="Verdana"/>
                <a:cs typeface="Verdana"/>
              </a:rPr>
              <a:t>your</a:t>
            </a:r>
            <a:r>
              <a:rPr sz="1400" spc="-95" dirty="0">
                <a:latin typeface="Verdana"/>
                <a:cs typeface="Verdana"/>
              </a:rPr>
              <a:t> </a:t>
            </a:r>
            <a:r>
              <a:rPr sz="1400" spc="-10" dirty="0">
                <a:latin typeface="Verdana"/>
                <a:cs typeface="Verdana"/>
              </a:rPr>
              <a:t>presentation.</a:t>
            </a:r>
            <a:endParaRPr sz="1400">
              <a:latin typeface="Verdana"/>
              <a:cs typeface="Verdana"/>
            </a:endParaRPr>
          </a:p>
          <a:p>
            <a:pPr>
              <a:lnSpc>
                <a:spcPct val="100000"/>
              </a:lnSpc>
            </a:pPr>
            <a:endParaRPr sz="1600">
              <a:latin typeface="Verdana"/>
              <a:cs typeface="Verdana"/>
            </a:endParaRPr>
          </a:p>
          <a:p>
            <a:pPr marL="12700" marR="5080">
              <a:lnSpc>
                <a:spcPct val="116100"/>
              </a:lnSpc>
              <a:spcBef>
                <a:spcPts val="5"/>
              </a:spcBef>
            </a:pPr>
            <a:r>
              <a:rPr sz="1400" b="1" spc="-10" dirty="0">
                <a:latin typeface="Tahoma"/>
                <a:cs typeface="Tahoma"/>
              </a:rPr>
              <a:t>How:</a:t>
            </a:r>
            <a:r>
              <a:rPr sz="1400" b="1" spc="75" dirty="0">
                <a:latin typeface="Tahoma"/>
                <a:cs typeface="Tahoma"/>
              </a:rPr>
              <a:t> </a:t>
            </a:r>
            <a:r>
              <a:rPr sz="1400" spc="-25" dirty="0">
                <a:latin typeface="Verdana"/>
                <a:cs typeface="Verdana"/>
              </a:rPr>
              <a:t>Highlight</a:t>
            </a:r>
            <a:r>
              <a:rPr sz="1400" spc="60" dirty="0">
                <a:latin typeface="Verdana"/>
                <a:cs typeface="Verdana"/>
              </a:rPr>
              <a:t> </a:t>
            </a:r>
            <a:r>
              <a:rPr sz="1400" spc="-10" dirty="0">
                <a:latin typeface="Verdana"/>
                <a:cs typeface="Verdana"/>
              </a:rPr>
              <a:t>text,</a:t>
            </a:r>
            <a:r>
              <a:rPr sz="1400" spc="55" dirty="0">
                <a:latin typeface="Verdana"/>
                <a:cs typeface="Verdana"/>
              </a:rPr>
              <a:t> </a:t>
            </a:r>
            <a:r>
              <a:rPr sz="1400" dirty="0">
                <a:latin typeface="Verdana"/>
                <a:cs typeface="Verdana"/>
              </a:rPr>
              <a:t>click</a:t>
            </a:r>
            <a:r>
              <a:rPr sz="1400" spc="60" dirty="0">
                <a:latin typeface="Verdana"/>
                <a:cs typeface="Verdana"/>
              </a:rPr>
              <a:t> </a:t>
            </a:r>
            <a:r>
              <a:rPr sz="1400" dirty="0">
                <a:latin typeface="Verdana"/>
                <a:cs typeface="Verdana"/>
              </a:rPr>
              <a:t>on</a:t>
            </a:r>
            <a:r>
              <a:rPr sz="1400" spc="60" dirty="0">
                <a:latin typeface="Verdana"/>
                <a:cs typeface="Verdana"/>
              </a:rPr>
              <a:t> </a:t>
            </a:r>
            <a:r>
              <a:rPr sz="1400" dirty="0">
                <a:latin typeface="Verdana"/>
                <a:cs typeface="Verdana"/>
              </a:rPr>
              <a:t>the</a:t>
            </a:r>
            <a:r>
              <a:rPr sz="1400" spc="55" dirty="0">
                <a:latin typeface="Verdana"/>
                <a:cs typeface="Verdana"/>
              </a:rPr>
              <a:t> </a:t>
            </a:r>
            <a:r>
              <a:rPr sz="1400" dirty="0">
                <a:latin typeface="Verdana"/>
                <a:cs typeface="Verdana"/>
              </a:rPr>
              <a:t>link</a:t>
            </a:r>
            <a:r>
              <a:rPr sz="1400" spc="60" dirty="0">
                <a:latin typeface="Verdana"/>
                <a:cs typeface="Verdana"/>
              </a:rPr>
              <a:t> </a:t>
            </a:r>
            <a:r>
              <a:rPr sz="1400" dirty="0">
                <a:latin typeface="Verdana"/>
                <a:cs typeface="Verdana"/>
              </a:rPr>
              <a:t>symbol</a:t>
            </a:r>
            <a:r>
              <a:rPr sz="1400" spc="60" dirty="0">
                <a:latin typeface="Verdana"/>
                <a:cs typeface="Verdana"/>
              </a:rPr>
              <a:t> </a:t>
            </a:r>
            <a:r>
              <a:rPr sz="1400" dirty="0">
                <a:latin typeface="Verdana"/>
                <a:cs typeface="Verdana"/>
              </a:rPr>
              <a:t>on</a:t>
            </a:r>
            <a:r>
              <a:rPr sz="1400" spc="55" dirty="0">
                <a:latin typeface="Verdana"/>
                <a:cs typeface="Verdana"/>
              </a:rPr>
              <a:t> </a:t>
            </a:r>
            <a:r>
              <a:rPr sz="1400" dirty="0">
                <a:latin typeface="Verdana"/>
                <a:cs typeface="Verdana"/>
              </a:rPr>
              <a:t>the</a:t>
            </a:r>
            <a:r>
              <a:rPr sz="1400" spc="60" dirty="0">
                <a:latin typeface="Verdana"/>
                <a:cs typeface="Verdana"/>
              </a:rPr>
              <a:t> </a:t>
            </a:r>
            <a:r>
              <a:rPr sz="1400" spc="-10" dirty="0">
                <a:latin typeface="Verdana"/>
                <a:cs typeface="Verdana"/>
              </a:rPr>
              <a:t>toolbar,</a:t>
            </a:r>
            <a:r>
              <a:rPr sz="1400" spc="60" dirty="0">
                <a:latin typeface="Verdana"/>
                <a:cs typeface="Verdana"/>
              </a:rPr>
              <a:t> </a:t>
            </a:r>
            <a:r>
              <a:rPr sz="1400" spc="-25" dirty="0">
                <a:latin typeface="Verdana"/>
                <a:cs typeface="Verdana"/>
              </a:rPr>
              <a:t>and </a:t>
            </a:r>
            <a:r>
              <a:rPr sz="1400" dirty="0">
                <a:latin typeface="Verdana"/>
                <a:cs typeface="Verdana"/>
              </a:rPr>
              <a:t>select</a:t>
            </a:r>
            <a:r>
              <a:rPr sz="1400" spc="-114" dirty="0">
                <a:latin typeface="Verdana"/>
                <a:cs typeface="Verdana"/>
              </a:rPr>
              <a:t> </a:t>
            </a:r>
            <a:r>
              <a:rPr sz="1400" spc="-35" dirty="0">
                <a:latin typeface="Verdana"/>
                <a:cs typeface="Verdana"/>
              </a:rPr>
              <a:t>the</a:t>
            </a:r>
            <a:r>
              <a:rPr sz="1400" spc="-105" dirty="0">
                <a:latin typeface="Verdana"/>
                <a:cs typeface="Verdana"/>
              </a:rPr>
              <a:t> </a:t>
            </a:r>
            <a:r>
              <a:rPr sz="1400" dirty="0">
                <a:latin typeface="Verdana"/>
                <a:cs typeface="Verdana"/>
              </a:rPr>
              <a:t>page</a:t>
            </a:r>
            <a:r>
              <a:rPr sz="1400" spc="-105" dirty="0">
                <a:latin typeface="Verdana"/>
                <a:cs typeface="Verdana"/>
              </a:rPr>
              <a:t> </a:t>
            </a:r>
            <a:r>
              <a:rPr sz="1400" spc="-85" dirty="0">
                <a:latin typeface="Verdana"/>
                <a:cs typeface="Verdana"/>
              </a:rPr>
              <a:t>in</a:t>
            </a:r>
            <a:r>
              <a:rPr sz="1400" spc="-105" dirty="0">
                <a:latin typeface="Verdana"/>
                <a:cs typeface="Verdana"/>
              </a:rPr>
              <a:t> </a:t>
            </a:r>
            <a:r>
              <a:rPr sz="1400" spc="-55" dirty="0">
                <a:latin typeface="Verdana"/>
                <a:cs typeface="Verdana"/>
              </a:rPr>
              <a:t>your</a:t>
            </a:r>
            <a:r>
              <a:rPr sz="1400" spc="-105" dirty="0">
                <a:latin typeface="Verdana"/>
                <a:cs typeface="Verdana"/>
              </a:rPr>
              <a:t> </a:t>
            </a:r>
            <a:r>
              <a:rPr sz="1400" spc="-10" dirty="0">
                <a:latin typeface="Verdana"/>
                <a:cs typeface="Verdana"/>
              </a:rPr>
              <a:t>presentation</a:t>
            </a:r>
            <a:r>
              <a:rPr sz="1400" spc="285" dirty="0">
                <a:latin typeface="Verdana"/>
                <a:cs typeface="Verdana"/>
              </a:rPr>
              <a:t> </a:t>
            </a:r>
            <a:r>
              <a:rPr sz="1400" spc="-40" dirty="0">
                <a:latin typeface="Verdana"/>
                <a:cs typeface="Verdana"/>
              </a:rPr>
              <a:t>you</a:t>
            </a:r>
            <a:r>
              <a:rPr sz="1400" spc="-105" dirty="0">
                <a:latin typeface="Verdana"/>
                <a:cs typeface="Verdana"/>
              </a:rPr>
              <a:t> </a:t>
            </a:r>
            <a:r>
              <a:rPr sz="1400" spc="-50" dirty="0">
                <a:latin typeface="Verdana"/>
                <a:cs typeface="Verdana"/>
              </a:rPr>
              <a:t>want</a:t>
            </a:r>
            <a:r>
              <a:rPr sz="1400" spc="-105" dirty="0">
                <a:latin typeface="Verdana"/>
                <a:cs typeface="Verdana"/>
              </a:rPr>
              <a:t> </a:t>
            </a:r>
            <a:r>
              <a:rPr sz="1400" dirty="0">
                <a:latin typeface="Verdana"/>
                <a:cs typeface="Verdana"/>
              </a:rPr>
              <a:t>to</a:t>
            </a:r>
            <a:r>
              <a:rPr sz="1400" spc="-105" dirty="0">
                <a:latin typeface="Verdana"/>
                <a:cs typeface="Verdana"/>
              </a:rPr>
              <a:t> </a:t>
            </a:r>
            <a:r>
              <a:rPr sz="1400" spc="-10" dirty="0">
                <a:latin typeface="Verdana"/>
                <a:cs typeface="Verdana"/>
              </a:rPr>
              <a:t>connect.</a:t>
            </a:r>
            <a:endParaRPr sz="1400">
              <a:latin typeface="Verdana"/>
              <a:cs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556597" y="1738859"/>
            <a:ext cx="637540" cy="455930"/>
            <a:chOff x="8556597" y="1738859"/>
            <a:chExt cx="637540" cy="455930"/>
          </a:xfrm>
        </p:grpSpPr>
        <p:sp>
          <p:nvSpPr>
            <p:cNvPr id="3" name="object 3"/>
            <p:cNvSpPr/>
            <p:nvPr/>
          </p:nvSpPr>
          <p:spPr>
            <a:xfrm>
              <a:off x="8668420" y="1903877"/>
              <a:ext cx="414020" cy="115570"/>
            </a:xfrm>
            <a:custGeom>
              <a:avLst/>
              <a:gdLst/>
              <a:ahLst/>
              <a:cxnLst/>
              <a:rect l="l" t="t" r="r" b="b"/>
              <a:pathLst>
                <a:path w="414020" h="115569">
                  <a:moveTo>
                    <a:pt x="381912" y="114995"/>
                  </a:moveTo>
                  <a:lnTo>
                    <a:pt x="31952" y="114995"/>
                  </a:lnTo>
                  <a:lnTo>
                    <a:pt x="19514" y="112502"/>
                  </a:lnTo>
                  <a:lnTo>
                    <a:pt x="9358" y="105706"/>
                  </a:lnTo>
                  <a:lnTo>
                    <a:pt x="2510" y="95624"/>
                  </a:lnTo>
                  <a:lnTo>
                    <a:pt x="0" y="83279"/>
                  </a:lnTo>
                  <a:lnTo>
                    <a:pt x="0" y="31716"/>
                  </a:lnTo>
                  <a:lnTo>
                    <a:pt x="2510" y="19370"/>
                  </a:lnTo>
                  <a:lnTo>
                    <a:pt x="9358" y="9289"/>
                  </a:lnTo>
                  <a:lnTo>
                    <a:pt x="19514" y="2492"/>
                  </a:lnTo>
                  <a:lnTo>
                    <a:pt x="31952" y="0"/>
                  </a:lnTo>
                  <a:lnTo>
                    <a:pt x="381909" y="0"/>
                  </a:lnTo>
                  <a:lnTo>
                    <a:pt x="394347" y="2492"/>
                  </a:lnTo>
                  <a:lnTo>
                    <a:pt x="404504" y="9289"/>
                  </a:lnTo>
                  <a:lnTo>
                    <a:pt x="411352" y="19370"/>
                  </a:lnTo>
                  <a:lnTo>
                    <a:pt x="413864" y="31716"/>
                  </a:lnTo>
                  <a:lnTo>
                    <a:pt x="31952" y="31716"/>
                  </a:lnTo>
                  <a:lnTo>
                    <a:pt x="31952" y="83279"/>
                  </a:lnTo>
                  <a:lnTo>
                    <a:pt x="413864" y="83279"/>
                  </a:lnTo>
                  <a:lnTo>
                    <a:pt x="411353" y="95624"/>
                  </a:lnTo>
                  <a:lnTo>
                    <a:pt x="404506" y="105706"/>
                  </a:lnTo>
                  <a:lnTo>
                    <a:pt x="394349" y="112502"/>
                  </a:lnTo>
                  <a:lnTo>
                    <a:pt x="381912" y="114995"/>
                  </a:lnTo>
                  <a:close/>
                </a:path>
                <a:path w="414020" h="115569">
                  <a:moveTo>
                    <a:pt x="413864" y="83279"/>
                  </a:moveTo>
                  <a:lnTo>
                    <a:pt x="381909" y="83279"/>
                  </a:lnTo>
                  <a:lnTo>
                    <a:pt x="381909" y="31716"/>
                  </a:lnTo>
                  <a:lnTo>
                    <a:pt x="413864" y="31716"/>
                  </a:lnTo>
                  <a:lnTo>
                    <a:pt x="413864" y="83279"/>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8565878" y="1738859"/>
              <a:ext cx="250415" cy="218117"/>
            </a:xfrm>
            <a:prstGeom prst="rect">
              <a:avLst/>
            </a:prstGeom>
          </p:spPr>
        </p:pic>
        <p:pic>
          <p:nvPicPr>
            <p:cNvPr id="5" name="object 5"/>
            <p:cNvPicPr/>
            <p:nvPr/>
          </p:nvPicPr>
          <p:blipFill>
            <a:blip r:embed="rId3" cstate="print"/>
            <a:stretch>
              <a:fillRect/>
            </a:stretch>
          </p:blipFill>
          <p:spPr>
            <a:xfrm>
              <a:off x="8934412" y="1738861"/>
              <a:ext cx="250409" cy="218115"/>
            </a:xfrm>
            <a:prstGeom prst="rect">
              <a:avLst/>
            </a:prstGeom>
          </p:spPr>
        </p:pic>
        <p:sp>
          <p:nvSpPr>
            <p:cNvPr id="6" name="object 6"/>
            <p:cNvSpPr/>
            <p:nvPr/>
          </p:nvSpPr>
          <p:spPr>
            <a:xfrm>
              <a:off x="8572573" y="1919732"/>
              <a:ext cx="260985" cy="259079"/>
            </a:xfrm>
            <a:custGeom>
              <a:avLst/>
              <a:gdLst/>
              <a:ahLst/>
              <a:cxnLst/>
              <a:rect l="l" t="t" r="r" b="b"/>
              <a:pathLst>
                <a:path w="260984" h="259080">
                  <a:moveTo>
                    <a:pt x="201398" y="258593"/>
                  </a:moveTo>
                  <a:lnTo>
                    <a:pt x="59124" y="258593"/>
                  </a:lnTo>
                  <a:lnTo>
                    <a:pt x="36132" y="253974"/>
                  </a:lnTo>
                  <a:lnTo>
                    <a:pt x="17336" y="241385"/>
                  </a:lnTo>
                  <a:lnTo>
                    <a:pt x="4653" y="222728"/>
                  </a:lnTo>
                  <a:lnTo>
                    <a:pt x="0" y="199906"/>
                  </a:lnTo>
                  <a:lnTo>
                    <a:pt x="0" y="58684"/>
                  </a:lnTo>
                  <a:lnTo>
                    <a:pt x="4653" y="35863"/>
                  </a:lnTo>
                  <a:lnTo>
                    <a:pt x="17336" y="17207"/>
                  </a:lnTo>
                  <a:lnTo>
                    <a:pt x="36132" y="4618"/>
                  </a:lnTo>
                  <a:lnTo>
                    <a:pt x="59124" y="0"/>
                  </a:lnTo>
                  <a:lnTo>
                    <a:pt x="201398" y="0"/>
                  </a:lnTo>
                  <a:lnTo>
                    <a:pt x="224390" y="4619"/>
                  </a:lnTo>
                  <a:lnTo>
                    <a:pt x="243186" y="17208"/>
                  </a:lnTo>
                  <a:lnTo>
                    <a:pt x="255869" y="35864"/>
                  </a:lnTo>
                  <a:lnTo>
                    <a:pt x="260522" y="58684"/>
                  </a:lnTo>
                  <a:lnTo>
                    <a:pt x="260522" y="199906"/>
                  </a:lnTo>
                  <a:lnTo>
                    <a:pt x="255869" y="222728"/>
                  </a:lnTo>
                  <a:lnTo>
                    <a:pt x="243186" y="241385"/>
                  </a:lnTo>
                  <a:lnTo>
                    <a:pt x="224390" y="253974"/>
                  </a:lnTo>
                  <a:lnTo>
                    <a:pt x="201398" y="258593"/>
                  </a:lnTo>
                  <a:close/>
                </a:path>
              </a:pathLst>
            </a:custGeom>
            <a:solidFill>
              <a:srgbClr val="000000"/>
            </a:solidFill>
          </p:spPr>
          <p:txBody>
            <a:bodyPr wrap="square" lIns="0" tIns="0" rIns="0" bIns="0" rtlCol="0"/>
            <a:lstStyle/>
            <a:p>
              <a:endParaRPr/>
            </a:p>
          </p:txBody>
        </p:sp>
        <p:sp>
          <p:nvSpPr>
            <p:cNvPr id="7" name="object 7"/>
            <p:cNvSpPr/>
            <p:nvPr/>
          </p:nvSpPr>
          <p:spPr>
            <a:xfrm>
              <a:off x="8556597" y="1903877"/>
              <a:ext cx="292735" cy="290830"/>
            </a:xfrm>
            <a:custGeom>
              <a:avLst/>
              <a:gdLst/>
              <a:ahLst/>
              <a:cxnLst/>
              <a:rect l="l" t="t" r="r" b="b"/>
              <a:pathLst>
                <a:path w="292734" h="290830">
                  <a:moveTo>
                    <a:pt x="217372" y="290309"/>
                  </a:moveTo>
                  <a:lnTo>
                    <a:pt x="75100" y="290309"/>
                  </a:lnTo>
                  <a:lnTo>
                    <a:pt x="45895" y="284442"/>
                  </a:lnTo>
                  <a:lnTo>
                    <a:pt x="22020" y="268451"/>
                  </a:lnTo>
                  <a:lnTo>
                    <a:pt x="5910" y="244754"/>
                  </a:lnTo>
                  <a:lnTo>
                    <a:pt x="0" y="215767"/>
                  </a:lnTo>
                  <a:lnTo>
                    <a:pt x="0" y="74545"/>
                  </a:lnTo>
                  <a:lnTo>
                    <a:pt x="5911" y="45555"/>
                  </a:lnTo>
                  <a:lnTo>
                    <a:pt x="22022" y="21857"/>
                  </a:lnTo>
                  <a:lnTo>
                    <a:pt x="45897" y="5867"/>
                  </a:lnTo>
                  <a:lnTo>
                    <a:pt x="75100" y="0"/>
                  </a:lnTo>
                  <a:lnTo>
                    <a:pt x="217372" y="0"/>
                  </a:lnTo>
                  <a:lnTo>
                    <a:pt x="246577" y="5867"/>
                  </a:lnTo>
                  <a:lnTo>
                    <a:pt x="270451" y="21858"/>
                  </a:lnTo>
                  <a:lnTo>
                    <a:pt x="277153" y="31716"/>
                  </a:lnTo>
                  <a:lnTo>
                    <a:pt x="217372" y="31716"/>
                  </a:lnTo>
                  <a:lnTo>
                    <a:pt x="75100" y="31716"/>
                  </a:lnTo>
                  <a:lnTo>
                    <a:pt x="58304" y="35081"/>
                  </a:lnTo>
                  <a:lnTo>
                    <a:pt x="44589" y="44260"/>
                  </a:lnTo>
                  <a:lnTo>
                    <a:pt x="35343" y="57874"/>
                  </a:lnTo>
                  <a:lnTo>
                    <a:pt x="31952" y="74545"/>
                  </a:lnTo>
                  <a:lnTo>
                    <a:pt x="31952" y="215767"/>
                  </a:lnTo>
                  <a:lnTo>
                    <a:pt x="35343" y="232437"/>
                  </a:lnTo>
                  <a:lnTo>
                    <a:pt x="44590" y="246050"/>
                  </a:lnTo>
                  <a:lnTo>
                    <a:pt x="58305" y="255228"/>
                  </a:lnTo>
                  <a:lnTo>
                    <a:pt x="75100" y="258593"/>
                  </a:lnTo>
                  <a:lnTo>
                    <a:pt x="277153" y="258593"/>
                  </a:lnTo>
                  <a:lnTo>
                    <a:pt x="270450" y="268452"/>
                  </a:lnTo>
                  <a:lnTo>
                    <a:pt x="246574" y="284442"/>
                  </a:lnTo>
                  <a:lnTo>
                    <a:pt x="217372" y="290309"/>
                  </a:lnTo>
                  <a:close/>
                </a:path>
                <a:path w="292734" h="290830">
                  <a:moveTo>
                    <a:pt x="277153" y="258593"/>
                  </a:moveTo>
                  <a:lnTo>
                    <a:pt x="217372" y="258593"/>
                  </a:lnTo>
                  <a:lnTo>
                    <a:pt x="234168" y="255228"/>
                  </a:lnTo>
                  <a:lnTo>
                    <a:pt x="247883" y="246050"/>
                  </a:lnTo>
                  <a:lnTo>
                    <a:pt x="257129" y="232437"/>
                  </a:lnTo>
                  <a:lnTo>
                    <a:pt x="260520" y="215767"/>
                  </a:lnTo>
                  <a:lnTo>
                    <a:pt x="260520" y="74545"/>
                  </a:lnTo>
                  <a:lnTo>
                    <a:pt x="257129" y="57873"/>
                  </a:lnTo>
                  <a:lnTo>
                    <a:pt x="247882" y="44259"/>
                  </a:lnTo>
                  <a:lnTo>
                    <a:pt x="234167" y="35081"/>
                  </a:lnTo>
                  <a:lnTo>
                    <a:pt x="217372" y="31716"/>
                  </a:lnTo>
                  <a:lnTo>
                    <a:pt x="277153" y="31716"/>
                  </a:lnTo>
                  <a:lnTo>
                    <a:pt x="286561" y="45556"/>
                  </a:lnTo>
                  <a:lnTo>
                    <a:pt x="292472" y="74545"/>
                  </a:lnTo>
                  <a:lnTo>
                    <a:pt x="292472" y="215767"/>
                  </a:lnTo>
                  <a:lnTo>
                    <a:pt x="286560" y="244755"/>
                  </a:lnTo>
                  <a:lnTo>
                    <a:pt x="277153" y="258593"/>
                  </a:lnTo>
                  <a:close/>
                </a:path>
              </a:pathLst>
            </a:custGeom>
            <a:solidFill>
              <a:srgbClr val="FFFFFF"/>
            </a:solidFill>
          </p:spPr>
          <p:txBody>
            <a:bodyPr wrap="square" lIns="0" tIns="0" rIns="0" bIns="0" rtlCol="0"/>
            <a:lstStyle/>
            <a:p>
              <a:endParaRPr/>
            </a:p>
          </p:txBody>
        </p:sp>
        <p:sp>
          <p:nvSpPr>
            <p:cNvPr id="8" name="object 8"/>
            <p:cNvSpPr/>
            <p:nvPr/>
          </p:nvSpPr>
          <p:spPr>
            <a:xfrm>
              <a:off x="8917610" y="1919732"/>
              <a:ext cx="260985" cy="259079"/>
            </a:xfrm>
            <a:custGeom>
              <a:avLst/>
              <a:gdLst/>
              <a:ahLst/>
              <a:cxnLst/>
              <a:rect l="l" t="t" r="r" b="b"/>
              <a:pathLst>
                <a:path w="260984" h="259080">
                  <a:moveTo>
                    <a:pt x="201398" y="258593"/>
                  </a:moveTo>
                  <a:lnTo>
                    <a:pt x="59124" y="258593"/>
                  </a:lnTo>
                  <a:lnTo>
                    <a:pt x="36132" y="253974"/>
                  </a:lnTo>
                  <a:lnTo>
                    <a:pt x="17336" y="241385"/>
                  </a:lnTo>
                  <a:lnTo>
                    <a:pt x="4653" y="222728"/>
                  </a:lnTo>
                  <a:lnTo>
                    <a:pt x="0" y="199906"/>
                  </a:lnTo>
                  <a:lnTo>
                    <a:pt x="0" y="58684"/>
                  </a:lnTo>
                  <a:lnTo>
                    <a:pt x="4653" y="35863"/>
                  </a:lnTo>
                  <a:lnTo>
                    <a:pt x="17336" y="17207"/>
                  </a:lnTo>
                  <a:lnTo>
                    <a:pt x="36132" y="4618"/>
                  </a:lnTo>
                  <a:lnTo>
                    <a:pt x="59124" y="0"/>
                  </a:lnTo>
                  <a:lnTo>
                    <a:pt x="201398" y="0"/>
                  </a:lnTo>
                  <a:lnTo>
                    <a:pt x="224390" y="4619"/>
                  </a:lnTo>
                  <a:lnTo>
                    <a:pt x="243186" y="17208"/>
                  </a:lnTo>
                  <a:lnTo>
                    <a:pt x="255869" y="35864"/>
                  </a:lnTo>
                  <a:lnTo>
                    <a:pt x="260522" y="58684"/>
                  </a:lnTo>
                  <a:lnTo>
                    <a:pt x="260522" y="199906"/>
                  </a:lnTo>
                  <a:lnTo>
                    <a:pt x="255869" y="222728"/>
                  </a:lnTo>
                  <a:lnTo>
                    <a:pt x="243186" y="241385"/>
                  </a:lnTo>
                  <a:lnTo>
                    <a:pt x="224390" y="253974"/>
                  </a:lnTo>
                  <a:lnTo>
                    <a:pt x="201398" y="258593"/>
                  </a:lnTo>
                  <a:close/>
                </a:path>
              </a:pathLst>
            </a:custGeom>
            <a:solidFill>
              <a:srgbClr val="000000"/>
            </a:solidFill>
          </p:spPr>
          <p:txBody>
            <a:bodyPr wrap="square" lIns="0" tIns="0" rIns="0" bIns="0" rtlCol="0"/>
            <a:lstStyle/>
            <a:p>
              <a:endParaRPr/>
            </a:p>
          </p:txBody>
        </p:sp>
        <p:sp>
          <p:nvSpPr>
            <p:cNvPr id="9" name="object 9"/>
            <p:cNvSpPr/>
            <p:nvPr/>
          </p:nvSpPr>
          <p:spPr>
            <a:xfrm>
              <a:off x="8901633" y="1903877"/>
              <a:ext cx="292735" cy="290830"/>
            </a:xfrm>
            <a:custGeom>
              <a:avLst/>
              <a:gdLst/>
              <a:ahLst/>
              <a:cxnLst/>
              <a:rect l="l" t="t" r="r" b="b"/>
              <a:pathLst>
                <a:path w="292734" h="290830">
                  <a:moveTo>
                    <a:pt x="217372" y="290309"/>
                  </a:moveTo>
                  <a:lnTo>
                    <a:pt x="75100" y="290309"/>
                  </a:lnTo>
                  <a:lnTo>
                    <a:pt x="45895" y="284442"/>
                  </a:lnTo>
                  <a:lnTo>
                    <a:pt x="22020" y="268451"/>
                  </a:lnTo>
                  <a:lnTo>
                    <a:pt x="5910" y="244754"/>
                  </a:lnTo>
                  <a:lnTo>
                    <a:pt x="0" y="215767"/>
                  </a:lnTo>
                  <a:lnTo>
                    <a:pt x="0" y="74545"/>
                  </a:lnTo>
                  <a:lnTo>
                    <a:pt x="5911" y="45555"/>
                  </a:lnTo>
                  <a:lnTo>
                    <a:pt x="22022" y="21857"/>
                  </a:lnTo>
                  <a:lnTo>
                    <a:pt x="45897" y="5867"/>
                  </a:lnTo>
                  <a:lnTo>
                    <a:pt x="75100" y="0"/>
                  </a:lnTo>
                  <a:lnTo>
                    <a:pt x="217372" y="0"/>
                  </a:lnTo>
                  <a:lnTo>
                    <a:pt x="246578" y="5867"/>
                  </a:lnTo>
                  <a:lnTo>
                    <a:pt x="270452" y="21858"/>
                  </a:lnTo>
                  <a:lnTo>
                    <a:pt x="277153" y="31716"/>
                  </a:lnTo>
                  <a:lnTo>
                    <a:pt x="217372" y="31716"/>
                  </a:lnTo>
                  <a:lnTo>
                    <a:pt x="75100" y="31716"/>
                  </a:lnTo>
                  <a:lnTo>
                    <a:pt x="58304" y="35081"/>
                  </a:lnTo>
                  <a:lnTo>
                    <a:pt x="44589" y="44260"/>
                  </a:lnTo>
                  <a:lnTo>
                    <a:pt x="35342" y="57874"/>
                  </a:lnTo>
                  <a:lnTo>
                    <a:pt x="31952" y="74545"/>
                  </a:lnTo>
                  <a:lnTo>
                    <a:pt x="31952" y="215767"/>
                  </a:lnTo>
                  <a:lnTo>
                    <a:pt x="35343" y="232437"/>
                  </a:lnTo>
                  <a:lnTo>
                    <a:pt x="44590" y="246050"/>
                  </a:lnTo>
                  <a:lnTo>
                    <a:pt x="58305" y="255228"/>
                  </a:lnTo>
                  <a:lnTo>
                    <a:pt x="75100" y="258593"/>
                  </a:lnTo>
                  <a:lnTo>
                    <a:pt x="277153" y="258593"/>
                  </a:lnTo>
                  <a:lnTo>
                    <a:pt x="270449" y="268452"/>
                  </a:lnTo>
                  <a:lnTo>
                    <a:pt x="246574" y="284442"/>
                  </a:lnTo>
                  <a:lnTo>
                    <a:pt x="217372" y="290309"/>
                  </a:lnTo>
                  <a:close/>
                </a:path>
                <a:path w="292734" h="290830">
                  <a:moveTo>
                    <a:pt x="277153" y="258593"/>
                  </a:moveTo>
                  <a:lnTo>
                    <a:pt x="217372" y="258593"/>
                  </a:lnTo>
                  <a:lnTo>
                    <a:pt x="234168" y="255228"/>
                  </a:lnTo>
                  <a:lnTo>
                    <a:pt x="247883" y="246050"/>
                  </a:lnTo>
                  <a:lnTo>
                    <a:pt x="257129" y="232437"/>
                  </a:lnTo>
                  <a:lnTo>
                    <a:pt x="260520" y="215767"/>
                  </a:lnTo>
                  <a:lnTo>
                    <a:pt x="260520" y="74545"/>
                  </a:lnTo>
                  <a:lnTo>
                    <a:pt x="257129" y="57873"/>
                  </a:lnTo>
                  <a:lnTo>
                    <a:pt x="247882" y="44259"/>
                  </a:lnTo>
                  <a:lnTo>
                    <a:pt x="234167" y="35081"/>
                  </a:lnTo>
                  <a:lnTo>
                    <a:pt x="217372" y="31716"/>
                  </a:lnTo>
                  <a:lnTo>
                    <a:pt x="277153" y="31716"/>
                  </a:lnTo>
                  <a:lnTo>
                    <a:pt x="286562" y="45556"/>
                  </a:lnTo>
                  <a:lnTo>
                    <a:pt x="292472" y="74545"/>
                  </a:lnTo>
                  <a:lnTo>
                    <a:pt x="292472" y="215767"/>
                  </a:lnTo>
                  <a:lnTo>
                    <a:pt x="286560" y="244755"/>
                  </a:lnTo>
                  <a:lnTo>
                    <a:pt x="277153" y="258593"/>
                  </a:lnTo>
                  <a:close/>
                </a:path>
              </a:pathLst>
            </a:custGeom>
            <a:solidFill>
              <a:srgbClr val="FFFFFF"/>
            </a:solidFill>
          </p:spPr>
          <p:txBody>
            <a:bodyPr wrap="square" lIns="0" tIns="0" rIns="0" bIns="0" rtlCol="0"/>
            <a:lstStyle/>
            <a:p>
              <a:endParaRPr/>
            </a:p>
          </p:txBody>
        </p:sp>
      </p:grpSp>
      <p:grpSp>
        <p:nvGrpSpPr>
          <p:cNvPr id="10" name="object 10"/>
          <p:cNvGrpSpPr/>
          <p:nvPr/>
        </p:nvGrpSpPr>
        <p:grpSpPr>
          <a:xfrm>
            <a:off x="10114753" y="1668968"/>
            <a:ext cx="434975" cy="633095"/>
            <a:chOff x="10114753" y="1668968"/>
            <a:chExt cx="434975" cy="633095"/>
          </a:xfrm>
        </p:grpSpPr>
        <p:sp>
          <p:nvSpPr>
            <p:cNvPr id="11" name="object 11"/>
            <p:cNvSpPr/>
            <p:nvPr/>
          </p:nvSpPr>
          <p:spPr>
            <a:xfrm>
              <a:off x="10130571" y="1684879"/>
              <a:ext cx="403225" cy="405765"/>
            </a:xfrm>
            <a:custGeom>
              <a:avLst/>
              <a:gdLst/>
              <a:ahLst/>
              <a:cxnLst/>
              <a:rect l="l" t="t" r="r" b="b"/>
              <a:pathLst>
                <a:path w="403225" h="405764">
                  <a:moveTo>
                    <a:pt x="396297" y="255182"/>
                  </a:moveTo>
                  <a:lnTo>
                    <a:pt x="382394" y="292412"/>
                  </a:lnTo>
                  <a:lnTo>
                    <a:pt x="361540" y="326197"/>
                  </a:lnTo>
                  <a:lnTo>
                    <a:pt x="334536" y="355239"/>
                  </a:lnTo>
                  <a:lnTo>
                    <a:pt x="302420" y="378421"/>
                  </a:lnTo>
                  <a:lnTo>
                    <a:pt x="266427" y="394854"/>
                  </a:lnTo>
                  <a:lnTo>
                    <a:pt x="227939" y="403905"/>
                  </a:lnTo>
                  <a:lnTo>
                    <a:pt x="195020" y="405549"/>
                  </a:lnTo>
                  <a:lnTo>
                    <a:pt x="188436" y="405227"/>
                  </a:lnTo>
                  <a:lnTo>
                    <a:pt x="149436" y="398769"/>
                  </a:lnTo>
                  <a:lnTo>
                    <a:pt x="112437" y="384779"/>
                  </a:lnTo>
                  <a:lnTo>
                    <a:pt x="78861" y="363794"/>
                  </a:lnTo>
                  <a:lnTo>
                    <a:pt x="49999" y="336622"/>
                  </a:lnTo>
                  <a:lnTo>
                    <a:pt x="26960" y="304305"/>
                  </a:lnTo>
                  <a:lnTo>
                    <a:pt x="10629" y="268087"/>
                  </a:lnTo>
                  <a:lnTo>
                    <a:pt x="1634" y="229360"/>
                  </a:lnTo>
                  <a:lnTo>
                    <a:pt x="0" y="196235"/>
                  </a:lnTo>
                  <a:lnTo>
                    <a:pt x="320" y="189610"/>
                  </a:lnTo>
                  <a:lnTo>
                    <a:pt x="6738" y="150366"/>
                  </a:lnTo>
                  <a:lnTo>
                    <a:pt x="20641" y="113137"/>
                  </a:lnTo>
                  <a:lnTo>
                    <a:pt x="41495" y="79352"/>
                  </a:lnTo>
                  <a:lnTo>
                    <a:pt x="68499" y="50310"/>
                  </a:lnTo>
                  <a:lnTo>
                    <a:pt x="100615" y="27127"/>
                  </a:lnTo>
                  <a:lnTo>
                    <a:pt x="136608" y="10695"/>
                  </a:lnTo>
                  <a:lnTo>
                    <a:pt x="175096" y="1644"/>
                  </a:lnTo>
                  <a:lnTo>
                    <a:pt x="208015" y="0"/>
                  </a:lnTo>
                  <a:lnTo>
                    <a:pt x="214599" y="322"/>
                  </a:lnTo>
                  <a:lnTo>
                    <a:pt x="253599" y="6780"/>
                  </a:lnTo>
                  <a:lnTo>
                    <a:pt x="259916" y="8704"/>
                  </a:lnTo>
                  <a:lnTo>
                    <a:pt x="266233" y="10629"/>
                  </a:lnTo>
                  <a:lnTo>
                    <a:pt x="302242" y="27025"/>
                  </a:lnTo>
                  <a:lnTo>
                    <a:pt x="334382" y="50176"/>
                  </a:lnTo>
                  <a:lnTo>
                    <a:pt x="361415" y="79190"/>
                  </a:lnTo>
                  <a:lnTo>
                    <a:pt x="382303" y="112954"/>
                  </a:lnTo>
                  <a:lnTo>
                    <a:pt x="396244" y="150169"/>
                  </a:lnTo>
                  <a:lnTo>
                    <a:pt x="402702" y="189406"/>
                  </a:lnTo>
                  <a:lnTo>
                    <a:pt x="403035" y="209313"/>
                  </a:lnTo>
                  <a:lnTo>
                    <a:pt x="402715" y="215939"/>
                  </a:lnTo>
                  <a:lnTo>
                    <a:pt x="401428" y="229157"/>
                  </a:lnTo>
                  <a:lnTo>
                    <a:pt x="400464" y="235719"/>
                  </a:lnTo>
                  <a:lnTo>
                    <a:pt x="397896" y="248747"/>
                  </a:lnTo>
                  <a:lnTo>
                    <a:pt x="396297" y="255182"/>
                  </a:lnTo>
                  <a:close/>
                </a:path>
              </a:pathLst>
            </a:custGeom>
            <a:solidFill>
              <a:srgbClr val="000000"/>
            </a:solidFill>
          </p:spPr>
          <p:txBody>
            <a:bodyPr wrap="square" lIns="0" tIns="0" rIns="0" bIns="0" rtlCol="0"/>
            <a:lstStyle/>
            <a:p>
              <a:endParaRPr/>
            </a:p>
          </p:txBody>
        </p:sp>
        <p:sp>
          <p:nvSpPr>
            <p:cNvPr id="12" name="object 12"/>
            <p:cNvSpPr/>
            <p:nvPr/>
          </p:nvSpPr>
          <p:spPr>
            <a:xfrm>
              <a:off x="10114753" y="1668968"/>
              <a:ext cx="434975" cy="437515"/>
            </a:xfrm>
            <a:custGeom>
              <a:avLst/>
              <a:gdLst/>
              <a:ahLst/>
              <a:cxnLst/>
              <a:rect l="l" t="t" r="r" b="b"/>
              <a:pathLst>
                <a:path w="434975" h="437514">
                  <a:moveTo>
                    <a:pt x="217323" y="437362"/>
                  </a:moveTo>
                  <a:lnTo>
                    <a:pt x="167554" y="431576"/>
                  </a:lnTo>
                  <a:lnTo>
                    <a:pt x="121834" y="415101"/>
                  </a:lnTo>
                  <a:lnTo>
                    <a:pt x="81479" y="389259"/>
                  </a:lnTo>
                  <a:lnTo>
                    <a:pt x="47804" y="355373"/>
                  </a:lnTo>
                  <a:lnTo>
                    <a:pt x="22122" y="314766"/>
                  </a:lnTo>
                  <a:lnTo>
                    <a:pt x="5749" y="268761"/>
                  </a:lnTo>
                  <a:lnTo>
                    <a:pt x="0" y="218681"/>
                  </a:lnTo>
                  <a:lnTo>
                    <a:pt x="5749" y="168600"/>
                  </a:lnTo>
                  <a:lnTo>
                    <a:pt x="22122" y="122595"/>
                  </a:lnTo>
                  <a:lnTo>
                    <a:pt x="47804" y="81988"/>
                  </a:lnTo>
                  <a:lnTo>
                    <a:pt x="81479" y="48102"/>
                  </a:lnTo>
                  <a:lnTo>
                    <a:pt x="121834" y="22260"/>
                  </a:lnTo>
                  <a:lnTo>
                    <a:pt x="167554" y="5785"/>
                  </a:lnTo>
                  <a:lnTo>
                    <a:pt x="217323" y="0"/>
                  </a:lnTo>
                  <a:lnTo>
                    <a:pt x="267093" y="5785"/>
                  </a:lnTo>
                  <a:lnTo>
                    <a:pt x="312812" y="22260"/>
                  </a:lnTo>
                  <a:lnTo>
                    <a:pt x="327740" y="31819"/>
                  </a:lnTo>
                  <a:lnTo>
                    <a:pt x="217323" y="31819"/>
                  </a:lnTo>
                  <a:lnTo>
                    <a:pt x="167956" y="38494"/>
                  </a:lnTo>
                  <a:lnTo>
                    <a:pt x="123596" y="57332"/>
                  </a:lnTo>
                  <a:lnTo>
                    <a:pt x="86012" y="86550"/>
                  </a:lnTo>
                  <a:lnTo>
                    <a:pt x="56975" y="124369"/>
                  </a:lnTo>
                  <a:lnTo>
                    <a:pt x="38255" y="169006"/>
                  </a:lnTo>
                  <a:lnTo>
                    <a:pt x="31622" y="218681"/>
                  </a:lnTo>
                  <a:lnTo>
                    <a:pt x="38255" y="268356"/>
                  </a:lnTo>
                  <a:lnTo>
                    <a:pt x="56976" y="312993"/>
                  </a:lnTo>
                  <a:lnTo>
                    <a:pt x="86013" y="350811"/>
                  </a:lnTo>
                  <a:lnTo>
                    <a:pt x="123597" y="380030"/>
                  </a:lnTo>
                  <a:lnTo>
                    <a:pt x="167957" y="398867"/>
                  </a:lnTo>
                  <a:lnTo>
                    <a:pt x="217323" y="405542"/>
                  </a:lnTo>
                  <a:lnTo>
                    <a:pt x="327740" y="405542"/>
                  </a:lnTo>
                  <a:lnTo>
                    <a:pt x="312812" y="415101"/>
                  </a:lnTo>
                  <a:lnTo>
                    <a:pt x="267093" y="431576"/>
                  </a:lnTo>
                  <a:lnTo>
                    <a:pt x="217323" y="437362"/>
                  </a:lnTo>
                  <a:close/>
                </a:path>
                <a:path w="434975" h="437514">
                  <a:moveTo>
                    <a:pt x="327740" y="405542"/>
                  </a:moveTo>
                  <a:lnTo>
                    <a:pt x="217323" y="405542"/>
                  </a:lnTo>
                  <a:lnTo>
                    <a:pt x="266689" y="398867"/>
                  </a:lnTo>
                  <a:lnTo>
                    <a:pt x="311050" y="380030"/>
                  </a:lnTo>
                  <a:lnTo>
                    <a:pt x="348633" y="350811"/>
                  </a:lnTo>
                  <a:lnTo>
                    <a:pt x="377670" y="312993"/>
                  </a:lnTo>
                  <a:lnTo>
                    <a:pt x="396391" y="268355"/>
                  </a:lnTo>
                  <a:lnTo>
                    <a:pt x="403024" y="218681"/>
                  </a:lnTo>
                  <a:lnTo>
                    <a:pt x="396391" y="169006"/>
                  </a:lnTo>
                  <a:lnTo>
                    <a:pt x="377671" y="124369"/>
                  </a:lnTo>
                  <a:lnTo>
                    <a:pt x="348634" y="86550"/>
                  </a:lnTo>
                  <a:lnTo>
                    <a:pt x="311051" y="57332"/>
                  </a:lnTo>
                  <a:lnTo>
                    <a:pt x="266690" y="38494"/>
                  </a:lnTo>
                  <a:lnTo>
                    <a:pt x="217323" y="31819"/>
                  </a:lnTo>
                  <a:lnTo>
                    <a:pt x="327740" y="31819"/>
                  </a:lnTo>
                  <a:lnTo>
                    <a:pt x="386843" y="81988"/>
                  </a:lnTo>
                  <a:lnTo>
                    <a:pt x="412524" y="122595"/>
                  </a:lnTo>
                  <a:lnTo>
                    <a:pt x="428897" y="168600"/>
                  </a:lnTo>
                  <a:lnTo>
                    <a:pt x="434647" y="218681"/>
                  </a:lnTo>
                  <a:lnTo>
                    <a:pt x="428897" y="268761"/>
                  </a:lnTo>
                  <a:lnTo>
                    <a:pt x="412524" y="314767"/>
                  </a:lnTo>
                  <a:lnTo>
                    <a:pt x="386843" y="355373"/>
                  </a:lnTo>
                  <a:lnTo>
                    <a:pt x="353167" y="389259"/>
                  </a:lnTo>
                  <a:lnTo>
                    <a:pt x="327740" y="405542"/>
                  </a:lnTo>
                  <a:close/>
                </a:path>
              </a:pathLst>
            </a:custGeom>
            <a:solidFill>
              <a:srgbClr val="FFFFFF"/>
            </a:solidFill>
          </p:spPr>
          <p:txBody>
            <a:bodyPr wrap="square" lIns="0" tIns="0" rIns="0" bIns="0" rtlCol="0"/>
            <a:lstStyle/>
            <a:p>
              <a:endParaRPr/>
            </a:p>
          </p:txBody>
        </p:sp>
        <p:pic>
          <p:nvPicPr>
            <p:cNvPr id="13" name="object 13"/>
            <p:cNvPicPr/>
            <p:nvPr/>
          </p:nvPicPr>
          <p:blipFill>
            <a:blip r:embed="rId4" cstate="print"/>
            <a:stretch>
              <a:fillRect/>
            </a:stretch>
          </p:blipFill>
          <p:spPr>
            <a:xfrm>
              <a:off x="10235553" y="1880945"/>
              <a:ext cx="193049" cy="420613"/>
            </a:xfrm>
            <a:prstGeom prst="rect">
              <a:avLst/>
            </a:prstGeom>
          </p:spPr>
        </p:pic>
      </p:grpSp>
      <p:pic>
        <p:nvPicPr>
          <p:cNvPr id="14" name="object 14"/>
          <p:cNvPicPr/>
          <p:nvPr/>
        </p:nvPicPr>
        <p:blipFill>
          <a:blip r:embed="rId5" cstate="print"/>
          <a:stretch>
            <a:fillRect/>
          </a:stretch>
        </p:blipFill>
        <p:spPr>
          <a:xfrm>
            <a:off x="11477095" y="1685772"/>
            <a:ext cx="569512" cy="561897"/>
          </a:xfrm>
          <a:prstGeom prst="rect">
            <a:avLst/>
          </a:prstGeom>
        </p:spPr>
      </p:pic>
      <p:pic>
        <p:nvPicPr>
          <p:cNvPr id="15" name="object 15"/>
          <p:cNvPicPr/>
          <p:nvPr/>
        </p:nvPicPr>
        <p:blipFill>
          <a:blip r:embed="rId6" cstate="print"/>
          <a:stretch>
            <a:fillRect/>
          </a:stretch>
        </p:blipFill>
        <p:spPr>
          <a:xfrm>
            <a:off x="14656441" y="1634665"/>
            <a:ext cx="143171" cy="187026"/>
          </a:xfrm>
          <a:prstGeom prst="rect">
            <a:avLst/>
          </a:prstGeom>
        </p:spPr>
      </p:pic>
      <p:grpSp>
        <p:nvGrpSpPr>
          <p:cNvPr id="16" name="object 16"/>
          <p:cNvGrpSpPr/>
          <p:nvPr/>
        </p:nvGrpSpPr>
        <p:grpSpPr>
          <a:xfrm>
            <a:off x="14506731" y="1862100"/>
            <a:ext cx="233679" cy="439420"/>
            <a:chOff x="14506731" y="1862100"/>
            <a:chExt cx="233679" cy="439420"/>
          </a:xfrm>
        </p:grpSpPr>
        <p:pic>
          <p:nvPicPr>
            <p:cNvPr id="17" name="object 17"/>
            <p:cNvPicPr/>
            <p:nvPr/>
          </p:nvPicPr>
          <p:blipFill>
            <a:blip r:embed="rId7" cstate="print"/>
            <a:stretch>
              <a:fillRect/>
            </a:stretch>
          </p:blipFill>
          <p:spPr>
            <a:xfrm>
              <a:off x="14507823" y="2134172"/>
              <a:ext cx="121234" cy="167284"/>
            </a:xfrm>
            <a:prstGeom prst="rect">
              <a:avLst/>
            </a:prstGeom>
          </p:spPr>
        </p:pic>
        <p:sp>
          <p:nvSpPr>
            <p:cNvPr id="18" name="object 18"/>
            <p:cNvSpPr/>
            <p:nvPr/>
          </p:nvSpPr>
          <p:spPr>
            <a:xfrm>
              <a:off x="14522107" y="1878677"/>
              <a:ext cx="201930" cy="342265"/>
            </a:xfrm>
            <a:custGeom>
              <a:avLst/>
              <a:gdLst/>
              <a:ahLst/>
              <a:cxnLst/>
              <a:rect l="l" t="t" r="r" b="b"/>
              <a:pathLst>
                <a:path w="201930" h="342264">
                  <a:moveTo>
                    <a:pt x="20314" y="341973"/>
                  </a:moveTo>
                  <a:lnTo>
                    <a:pt x="17903" y="341973"/>
                  </a:lnTo>
                  <a:lnTo>
                    <a:pt x="13950" y="341973"/>
                  </a:lnTo>
                  <a:lnTo>
                    <a:pt x="10040" y="340578"/>
                  </a:lnTo>
                  <a:lnTo>
                    <a:pt x="1948" y="333568"/>
                  </a:lnTo>
                  <a:lnTo>
                    <a:pt x="0" y="326722"/>
                  </a:lnTo>
                  <a:lnTo>
                    <a:pt x="1974" y="320443"/>
                  </a:lnTo>
                  <a:lnTo>
                    <a:pt x="17900" y="325391"/>
                  </a:lnTo>
                  <a:lnTo>
                    <a:pt x="2028" y="320269"/>
                  </a:lnTo>
                  <a:lnTo>
                    <a:pt x="103662" y="33373"/>
                  </a:lnTo>
                  <a:lnTo>
                    <a:pt x="135686" y="2407"/>
                  </a:lnTo>
                  <a:lnTo>
                    <a:pt x="151086" y="0"/>
                  </a:lnTo>
                  <a:lnTo>
                    <a:pt x="156772" y="0"/>
                  </a:lnTo>
                  <a:lnTo>
                    <a:pt x="191290" y="19935"/>
                  </a:lnTo>
                  <a:lnTo>
                    <a:pt x="201322" y="47261"/>
                  </a:lnTo>
                  <a:lnTo>
                    <a:pt x="200887" y="56975"/>
                  </a:lnTo>
                  <a:lnTo>
                    <a:pt x="118845" y="291286"/>
                  </a:lnTo>
                  <a:lnTo>
                    <a:pt x="22740" y="341455"/>
                  </a:lnTo>
                  <a:lnTo>
                    <a:pt x="20314" y="341973"/>
                  </a:lnTo>
                  <a:close/>
                </a:path>
              </a:pathLst>
            </a:custGeom>
            <a:solidFill>
              <a:srgbClr val="000000"/>
            </a:solidFill>
          </p:spPr>
          <p:txBody>
            <a:bodyPr wrap="square" lIns="0" tIns="0" rIns="0" bIns="0" rtlCol="0"/>
            <a:lstStyle/>
            <a:p>
              <a:endParaRPr/>
            </a:p>
          </p:txBody>
        </p:sp>
        <p:sp>
          <p:nvSpPr>
            <p:cNvPr id="19" name="object 19"/>
            <p:cNvSpPr/>
            <p:nvPr/>
          </p:nvSpPr>
          <p:spPr>
            <a:xfrm>
              <a:off x="14506731" y="1862100"/>
              <a:ext cx="233679" cy="375285"/>
            </a:xfrm>
            <a:custGeom>
              <a:avLst/>
              <a:gdLst/>
              <a:ahLst/>
              <a:cxnLst/>
              <a:rect l="l" t="t" r="r" b="b"/>
              <a:pathLst>
                <a:path w="233680" h="375285">
                  <a:moveTo>
                    <a:pt x="38144" y="375117"/>
                  </a:moveTo>
                  <a:lnTo>
                    <a:pt x="25403" y="375117"/>
                  </a:lnTo>
                  <a:lnTo>
                    <a:pt x="17545" y="372293"/>
                  </a:lnTo>
                  <a:lnTo>
                    <a:pt x="11322" y="366888"/>
                  </a:lnTo>
                  <a:lnTo>
                    <a:pt x="5011" y="359526"/>
                  </a:lnTo>
                  <a:lnTo>
                    <a:pt x="1159" y="350844"/>
                  </a:lnTo>
                  <a:lnTo>
                    <a:pt x="0" y="341968"/>
                  </a:lnTo>
                  <a:lnTo>
                    <a:pt x="9" y="340942"/>
                  </a:lnTo>
                  <a:lnTo>
                    <a:pt x="103297" y="44448"/>
                  </a:lnTo>
                  <a:lnTo>
                    <a:pt x="127776" y="12254"/>
                  </a:lnTo>
                  <a:lnTo>
                    <a:pt x="166462" y="0"/>
                  </a:lnTo>
                  <a:lnTo>
                    <a:pt x="174040" y="0"/>
                  </a:lnTo>
                  <a:lnTo>
                    <a:pt x="181526" y="1272"/>
                  </a:lnTo>
                  <a:lnTo>
                    <a:pt x="188699" y="3787"/>
                  </a:lnTo>
                  <a:lnTo>
                    <a:pt x="211511" y="17319"/>
                  </a:lnTo>
                  <a:lnTo>
                    <a:pt x="223348" y="33158"/>
                  </a:lnTo>
                  <a:lnTo>
                    <a:pt x="166462" y="33158"/>
                  </a:lnTo>
                  <a:lnTo>
                    <a:pt x="156351" y="34713"/>
                  </a:lnTo>
                  <a:lnTo>
                    <a:pt x="33608" y="340942"/>
                  </a:lnTo>
                  <a:lnTo>
                    <a:pt x="33277" y="341968"/>
                  </a:lnTo>
                  <a:lnTo>
                    <a:pt x="111596" y="341968"/>
                  </a:lnTo>
                  <a:lnTo>
                    <a:pt x="42973" y="374086"/>
                  </a:lnTo>
                  <a:lnTo>
                    <a:pt x="38144" y="375117"/>
                  </a:lnTo>
                  <a:close/>
                </a:path>
                <a:path w="233680" h="375285">
                  <a:moveTo>
                    <a:pt x="111596" y="341968"/>
                  </a:moveTo>
                  <a:lnTo>
                    <a:pt x="33277" y="341968"/>
                  </a:lnTo>
                  <a:lnTo>
                    <a:pt x="118597" y="302037"/>
                  </a:lnTo>
                  <a:lnTo>
                    <a:pt x="118864" y="301371"/>
                  </a:lnTo>
                  <a:lnTo>
                    <a:pt x="198149" y="77627"/>
                  </a:lnTo>
                  <a:lnTo>
                    <a:pt x="200000" y="64503"/>
                  </a:lnTo>
                  <a:lnTo>
                    <a:pt x="196756" y="52120"/>
                  </a:lnTo>
                  <a:lnTo>
                    <a:pt x="189076" y="41850"/>
                  </a:lnTo>
                  <a:lnTo>
                    <a:pt x="177619" y="35061"/>
                  </a:lnTo>
                  <a:lnTo>
                    <a:pt x="173930" y="33771"/>
                  </a:lnTo>
                  <a:lnTo>
                    <a:pt x="170164" y="33158"/>
                  </a:lnTo>
                  <a:lnTo>
                    <a:pt x="223348" y="33158"/>
                  </a:lnTo>
                  <a:lnTo>
                    <a:pt x="226821" y="37806"/>
                  </a:lnTo>
                  <a:lnTo>
                    <a:pt x="233301" y="62498"/>
                  </a:lnTo>
                  <a:lnTo>
                    <a:pt x="229625" y="88644"/>
                  </a:lnTo>
                  <a:lnTo>
                    <a:pt x="150248" y="312637"/>
                  </a:lnTo>
                  <a:lnTo>
                    <a:pt x="146628" y="321945"/>
                  </a:lnTo>
                  <a:lnTo>
                    <a:pt x="140572" y="328406"/>
                  </a:lnTo>
                  <a:lnTo>
                    <a:pt x="111596" y="341968"/>
                  </a:lnTo>
                  <a:close/>
                </a:path>
              </a:pathLst>
            </a:custGeom>
            <a:solidFill>
              <a:srgbClr val="FFFFFF"/>
            </a:solidFill>
          </p:spPr>
          <p:txBody>
            <a:bodyPr wrap="square" lIns="0" tIns="0" rIns="0" bIns="0" rtlCol="0"/>
            <a:lstStyle/>
            <a:p>
              <a:endParaRPr/>
            </a:p>
          </p:txBody>
        </p:sp>
      </p:grpSp>
      <p:grpSp>
        <p:nvGrpSpPr>
          <p:cNvPr id="20" name="object 20"/>
          <p:cNvGrpSpPr/>
          <p:nvPr/>
        </p:nvGrpSpPr>
        <p:grpSpPr>
          <a:xfrm>
            <a:off x="14616021" y="1745074"/>
            <a:ext cx="335280" cy="525780"/>
            <a:chOff x="14616021" y="1745074"/>
            <a:chExt cx="335280" cy="525780"/>
          </a:xfrm>
        </p:grpSpPr>
        <p:pic>
          <p:nvPicPr>
            <p:cNvPr id="21" name="object 21"/>
            <p:cNvPicPr/>
            <p:nvPr/>
          </p:nvPicPr>
          <p:blipFill>
            <a:blip r:embed="rId8" cstate="print"/>
            <a:stretch>
              <a:fillRect/>
            </a:stretch>
          </p:blipFill>
          <p:spPr>
            <a:xfrm>
              <a:off x="14859525" y="2092225"/>
              <a:ext cx="91230" cy="178252"/>
            </a:xfrm>
            <a:prstGeom prst="rect">
              <a:avLst/>
            </a:prstGeom>
          </p:spPr>
        </p:pic>
        <p:sp>
          <p:nvSpPr>
            <p:cNvPr id="22" name="object 22"/>
            <p:cNvSpPr/>
            <p:nvPr/>
          </p:nvSpPr>
          <p:spPr>
            <a:xfrm>
              <a:off x="14725641" y="1878679"/>
              <a:ext cx="206375" cy="352425"/>
            </a:xfrm>
            <a:custGeom>
              <a:avLst/>
              <a:gdLst/>
              <a:ahLst/>
              <a:cxnLst/>
              <a:rect l="l" t="t" r="r" b="b"/>
              <a:pathLst>
                <a:path w="206375" h="352425">
                  <a:moveTo>
                    <a:pt x="159314" y="352405"/>
                  </a:moveTo>
                  <a:lnTo>
                    <a:pt x="158806" y="352405"/>
                  </a:lnTo>
                  <a:lnTo>
                    <a:pt x="152768" y="352405"/>
                  </a:lnTo>
                  <a:lnTo>
                    <a:pt x="147151" y="349153"/>
                  </a:lnTo>
                  <a:lnTo>
                    <a:pt x="144198" y="343830"/>
                  </a:lnTo>
                  <a:lnTo>
                    <a:pt x="158811" y="335826"/>
                  </a:lnTo>
                  <a:lnTo>
                    <a:pt x="144109" y="343674"/>
                  </a:lnTo>
                  <a:lnTo>
                    <a:pt x="143439" y="342435"/>
                  </a:lnTo>
                  <a:lnTo>
                    <a:pt x="5337" y="72607"/>
                  </a:lnTo>
                  <a:lnTo>
                    <a:pt x="1717" y="63418"/>
                  </a:lnTo>
                  <a:lnTo>
                    <a:pt x="0" y="53845"/>
                  </a:lnTo>
                  <a:lnTo>
                    <a:pt x="203" y="44123"/>
                  </a:lnTo>
                  <a:lnTo>
                    <a:pt x="18990" y="10739"/>
                  </a:lnTo>
                  <a:lnTo>
                    <a:pt x="42271" y="0"/>
                  </a:lnTo>
                  <a:lnTo>
                    <a:pt x="50127" y="0"/>
                  </a:lnTo>
                  <a:lnTo>
                    <a:pt x="87001" y="15941"/>
                  </a:lnTo>
                  <a:lnTo>
                    <a:pt x="203675" y="239774"/>
                  </a:lnTo>
                  <a:lnTo>
                    <a:pt x="205793" y="248153"/>
                  </a:lnTo>
                  <a:lnTo>
                    <a:pt x="172548" y="347317"/>
                  </a:lnTo>
                  <a:lnTo>
                    <a:pt x="166928" y="351739"/>
                  </a:lnTo>
                  <a:lnTo>
                    <a:pt x="159314" y="352405"/>
                  </a:lnTo>
                  <a:close/>
                </a:path>
              </a:pathLst>
            </a:custGeom>
            <a:solidFill>
              <a:srgbClr val="000000"/>
            </a:solidFill>
          </p:spPr>
          <p:txBody>
            <a:bodyPr wrap="square" lIns="0" tIns="0" rIns="0" bIns="0" rtlCol="0"/>
            <a:lstStyle/>
            <a:p>
              <a:endParaRPr/>
            </a:p>
          </p:txBody>
        </p:sp>
        <p:sp>
          <p:nvSpPr>
            <p:cNvPr id="23" name="object 23"/>
            <p:cNvSpPr/>
            <p:nvPr/>
          </p:nvSpPr>
          <p:spPr>
            <a:xfrm>
              <a:off x="14708999" y="1862097"/>
              <a:ext cx="240029" cy="386080"/>
            </a:xfrm>
            <a:custGeom>
              <a:avLst/>
              <a:gdLst/>
              <a:ahLst/>
              <a:cxnLst/>
              <a:rect l="l" t="t" r="r" b="b"/>
              <a:pathLst>
                <a:path w="240030" h="386080">
                  <a:moveTo>
                    <a:pt x="176421" y="385516"/>
                  </a:moveTo>
                  <a:lnTo>
                    <a:pt x="175433" y="385516"/>
                  </a:lnTo>
                  <a:lnTo>
                    <a:pt x="166567" y="384318"/>
                  </a:lnTo>
                  <a:lnTo>
                    <a:pt x="7108" y="96701"/>
                  </a:lnTo>
                  <a:lnTo>
                    <a:pt x="0" y="71711"/>
                  </a:lnTo>
                  <a:lnTo>
                    <a:pt x="271" y="58764"/>
                  </a:lnTo>
                  <a:lnTo>
                    <a:pt x="15886" y="23266"/>
                  </a:lnTo>
                  <a:lnTo>
                    <a:pt x="51193" y="1842"/>
                  </a:lnTo>
                  <a:lnTo>
                    <a:pt x="66772" y="0"/>
                  </a:lnTo>
                  <a:lnTo>
                    <a:pt x="85183" y="2529"/>
                  </a:lnTo>
                  <a:lnTo>
                    <a:pt x="101830" y="9776"/>
                  </a:lnTo>
                  <a:lnTo>
                    <a:pt x="115878" y="21231"/>
                  </a:lnTo>
                  <a:lnTo>
                    <a:pt x="124230" y="33158"/>
                  </a:lnTo>
                  <a:lnTo>
                    <a:pt x="61650" y="33158"/>
                  </a:lnTo>
                  <a:lnTo>
                    <a:pt x="56452" y="34327"/>
                  </a:lnTo>
                  <a:lnTo>
                    <a:pt x="51574" y="36793"/>
                  </a:lnTo>
                  <a:lnTo>
                    <a:pt x="41114" y="45019"/>
                  </a:lnTo>
                  <a:lnTo>
                    <a:pt x="34859" y="56204"/>
                  </a:lnTo>
                  <a:lnTo>
                    <a:pt x="33282" y="68903"/>
                  </a:lnTo>
                  <a:lnTo>
                    <a:pt x="36857" y="81673"/>
                  </a:lnTo>
                  <a:lnTo>
                    <a:pt x="174938" y="351461"/>
                  </a:lnTo>
                  <a:lnTo>
                    <a:pt x="175454" y="352408"/>
                  </a:lnTo>
                  <a:lnTo>
                    <a:pt x="210629" y="352408"/>
                  </a:lnTo>
                  <a:lnTo>
                    <a:pt x="207115" y="362889"/>
                  </a:lnTo>
                  <a:lnTo>
                    <a:pt x="177412" y="385472"/>
                  </a:lnTo>
                  <a:lnTo>
                    <a:pt x="176421" y="385516"/>
                  </a:lnTo>
                  <a:close/>
                </a:path>
                <a:path w="240030" h="386080">
                  <a:moveTo>
                    <a:pt x="210629" y="352408"/>
                  </a:moveTo>
                  <a:lnTo>
                    <a:pt x="175454" y="352408"/>
                  </a:lnTo>
                  <a:lnTo>
                    <a:pt x="205261" y="263503"/>
                  </a:lnTo>
                  <a:lnTo>
                    <a:pt x="204958" y="262853"/>
                  </a:lnTo>
                  <a:lnTo>
                    <a:pt x="96741" y="51414"/>
                  </a:lnTo>
                  <a:lnTo>
                    <a:pt x="66772" y="33158"/>
                  </a:lnTo>
                  <a:lnTo>
                    <a:pt x="124230" y="33158"/>
                  </a:lnTo>
                  <a:lnTo>
                    <a:pt x="126490" y="36385"/>
                  </a:lnTo>
                  <a:lnTo>
                    <a:pt x="234876" y="248151"/>
                  </a:lnTo>
                  <a:lnTo>
                    <a:pt x="239117" y="257257"/>
                  </a:lnTo>
                  <a:lnTo>
                    <a:pt x="239607" y="265978"/>
                  </a:lnTo>
                  <a:lnTo>
                    <a:pt x="210629" y="352408"/>
                  </a:lnTo>
                  <a:close/>
                </a:path>
              </a:pathLst>
            </a:custGeom>
            <a:solidFill>
              <a:srgbClr val="FFFFFF"/>
            </a:solidFill>
          </p:spPr>
          <p:txBody>
            <a:bodyPr wrap="square" lIns="0" tIns="0" rIns="0" bIns="0" rtlCol="0"/>
            <a:lstStyle/>
            <a:p>
              <a:endParaRPr/>
            </a:p>
          </p:txBody>
        </p:sp>
        <p:pic>
          <p:nvPicPr>
            <p:cNvPr id="24" name="object 24"/>
            <p:cNvPicPr/>
            <p:nvPr/>
          </p:nvPicPr>
          <p:blipFill>
            <a:blip r:embed="rId9" cstate="print"/>
            <a:stretch>
              <a:fillRect/>
            </a:stretch>
          </p:blipFill>
          <p:spPr>
            <a:xfrm>
              <a:off x="14616021" y="1745074"/>
              <a:ext cx="224009" cy="222573"/>
            </a:xfrm>
            <a:prstGeom prst="rect">
              <a:avLst/>
            </a:prstGeom>
          </p:spPr>
        </p:pic>
      </p:grpSp>
      <p:grpSp>
        <p:nvGrpSpPr>
          <p:cNvPr id="25" name="object 25"/>
          <p:cNvGrpSpPr/>
          <p:nvPr/>
        </p:nvGrpSpPr>
        <p:grpSpPr>
          <a:xfrm>
            <a:off x="12977874" y="1681946"/>
            <a:ext cx="541020" cy="572135"/>
            <a:chOff x="12977874" y="1681946"/>
            <a:chExt cx="541020" cy="572135"/>
          </a:xfrm>
        </p:grpSpPr>
        <p:sp>
          <p:nvSpPr>
            <p:cNvPr id="26" name="object 26"/>
            <p:cNvSpPr/>
            <p:nvPr/>
          </p:nvSpPr>
          <p:spPr>
            <a:xfrm>
              <a:off x="13042623" y="1697626"/>
              <a:ext cx="460375" cy="540385"/>
            </a:xfrm>
            <a:custGeom>
              <a:avLst/>
              <a:gdLst/>
              <a:ahLst/>
              <a:cxnLst/>
              <a:rect l="l" t="t" r="r" b="b"/>
              <a:pathLst>
                <a:path w="460375" h="540385">
                  <a:moveTo>
                    <a:pt x="453225" y="540148"/>
                  </a:moveTo>
                  <a:lnTo>
                    <a:pt x="15725" y="540148"/>
                  </a:lnTo>
                  <a:lnTo>
                    <a:pt x="7040" y="540148"/>
                  </a:lnTo>
                  <a:lnTo>
                    <a:pt x="0" y="533128"/>
                  </a:lnTo>
                  <a:lnTo>
                    <a:pt x="0" y="7020"/>
                  </a:lnTo>
                  <a:lnTo>
                    <a:pt x="7040" y="0"/>
                  </a:lnTo>
                  <a:lnTo>
                    <a:pt x="453225" y="0"/>
                  </a:lnTo>
                  <a:lnTo>
                    <a:pt x="460265" y="7020"/>
                  </a:lnTo>
                  <a:lnTo>
                    <a:pt x="460265" y="533128"/>
                  </a:lnTo>
                  <a:lnTo>
                    <a:pt x="453225" y="540148"/>
                  </a:lnTo>
                  <a:close/>
                </a:path>
              </a:pathLst>
            </a:custGeom>
            <a:solidFill>
              <a:srgbClr val="000000"/>
            </a:solidFill>
          </p:spPr>
          <p:txBody>
            <a:bodyPr wrap="square" lIns="0" tIns="0" rIns="0" bIns="0" rtlCol="0"/>
            <a:lstStyle/>
            <a:p>
              <a:endParaRPr/>
            </a:p>
          </p:txBody>
        </p:sp>
        <p:sp>
          <p:nvSpPr>
            <p:cNvPr id="27" name="object 27"/>
            <p:cNvSpPr/>
            <p:nvPr/>
          </p:nvSpPr>
          <p:spPr>
            <a:xfrm>
              <a:off x="13026897" y="1681946"/>
              <a:ext cx="492125" cy="572135"/>
            </a:xfrm>
            <a:custGeom>
              <a:avLst/>
              <a:gdLst/>
              <a:ahLst/>
              <a:cxnLst/>
              <a:rect l="l" t="t" r="r" b="b"/>
              <a:pathLst>
                <a:path w="492125" h="572135">
                  <a:moveTo>
                    <a:pt x="460265" y="571509"/>
                  </a:moveTo>
                  <a:lnTo>
                    <a:pt x="31451" y="571509"/>
                  </a:lnTo>
                  <a:lnTo>
                    <a:pt x="19208" y="569045"/>
                  </a:lnTo>
                  <a:lnTo>
                    <a:pt x="9211" y="562324"/>
                  </a:lnTo>
                  <a:lnTo>
                    <a:pt x="2471" y="552355"/>
                  </a:lnTo>
                  <a:lnTo>
                    <a:pt x="0" y="540148"/>
                  </a:lnTo>
                  <a:lnTo>
                    <a:pt x="0" y="31361"/>
                  </a:lnTo>
                  <a:lnTo>
                    <a:pt x="2471" y="19153"/>
                  </a:lnTo>
                  <a:lnTo>
                    <a:pt x="9211" y="9185"/>
                  </a:lnTo>
                  <a:lnTo>
                    <a:pt x="19208" y="2464"/>
                  </a:lnTo>
                  <a:lnTo>
                    <a:pt x="31451" y="0"/>
                  </a:lnTo>
                  <a:lnTo>
                    <a:pt x="460268" y="0"/>
                  </a:lnTo>
                  <a:lnTo>
                    <a:pt x="472509" y="2464"/>
                  </a:lnTo>
                  <a:lnTo>
                    <a:pt x="482506" y="9185"/>
                  </a:lnTo>
                  <a:lnTo>
                    <a:pt x="489246" y="19153"/>
                  </a:lnTo>
                  <a:lnTo>
                    <a:pt x="491717" y="31361"/>
                  </a:lnTo>
                  <a:lnTo>
                    <a:pt x="31451" y="31361"/>
                  </a:lnTo>
                  <a:lnTo>
                    <a:pt x="31451" y="540148"/>
                  </a:lnTo>
                  <a:lnTo>
                    <a:pt x="491717" y="540148"/>
                  </a:lnTo>
                  <a:lnTo>
                    <a:pt x="489245" y="552355"/>
                  </a:lnTo>
                  <a:lnTo>
                    <a:pt x="482505" y="562324"/>
                  </a:lnTo>
                  <a:lnTo>
                    <a:pt x="472508" y="569045"/>
                  </a:lnTo>
                  <a:lnTo>
                    <a:pt x="460265" y="571509"/>
                  </a:lnTo>
                  <a:close/>
                </a:path>
                <a:path w="492125" h="572135">
                  <a:moveTo>
                    <a:pt x="491717" y="540148"/>
                  </a:moveTo>
                  <a:lnTo>
                    <a:pt x="460268" y="540148"/>
                  </a:lnTo>
                  <a:lnTo>
                    <a:pt x="460268" y="31361"/>
                  </a:lnTo>
                  <a:lnTo>
                    <a:pt x="491717" y="31361"/>
                  </a:lnTo>
                  <a:lnTo>
                    <a:pt x="491717" y="540148"/>
                  </a:lnTo>
                  <a:close/>
                </a:path>
              </a:pathLst>
            </a:custGeom>
            <a:solidFill>
              <a:srgbClr val="FFFFFF"/>
            </a:solidFill>
          </p:spPr>
          <p:txBody>
            <a:bodyPr wrap="square" lIns="0" tIns="0" rIns="0" bIns="0" rtlCol="0"/>
            <a:lstStyle/>
            <a:p>
              <a:endParaRPr/>
            </a:p>
          </p:txBody>
        </p:sp>
        <p:sp>
          <p:nvSpPr>
            <p:cNvPr id="28" name="object 28"/>
            <p:cNvSpPr/>
            <p:nvPr/>
          </p:nvSpPr>
          <p:spPr>
            <a:xfrm>
              <a:off x="13042623" y="1697626"/>
              <a:ext cx="368935" cy="540385"/>
            </a:xfrm>
            <a:custGeom>
              <a:avLst/>
              <a:gdLst/>
              <a:ahLst/>
              <a:cxnLst/>
              <a:rect l="l" t="t" r="r" b="b"/>
              <a:pathLst>
                <a:path w="368934" h="540385">
                  <a:moveTo>
                    <a:pt x="361623" y="540148"/>
                  </a:moveTo>
                  <a:lnTo>
                    <a:pt x="15725" y="540148"/>
                  </a:lnTo>
                  <a:lnTo>
                    <a:pt x="7040" y="540148"/>
                  </a:lnTo>
                  <a:lnTo>
                    <a:pt x="0" y="533128"/>
                  </a:lnTo>
                  <a:lnTo>
                    <a:pt x="0" y="7020"/>
                  </a:lnTo>
                  <a:lnTo>
                    <a:pt x="7040" y="0"/>
                  </a:lnTo>
                  <a:lnTo>
                    <a:pt x="361623" y="0"/>
                  </a:lnTo>
                  <a:lnTo>
                    <a:pt x="368663" y="7020"/>
                  </a:lnTo>
                  <a:lnTo>
                    <a:pt x="368663" y="533128"/>
                  </a:lnTo>
                  <a:lnTo>
                    <a:pt x="361623" y="540148"/>
                  </a:lnTo>
                  <a:close/>
                </a:path>
              </a:pathLst>
            </a:custGeom>
            <a:solidFill>
              <a:srgbClr val="000000"/>
            </a:solidFill>
          </p:spPr>
          <p:txBody>
            <a:bodyPr wrap="square" lIns="0" tIns="0" rIns="0" bIns="0" rtlCol="0"/>
            <a:lstStyle/>
            <a:p>
              <a:endParaRPr/>
            </a:p>
          </p:txBody>
        </p:sp>
        <p:sp>
          <p:nvSpPr>
            <p:cNvPr id="29" name="object 29"/>
            <p:cNvSpPr/>
            <p:nvPr/>
          </p:nvSpPr>
          <p:spPr>
            <a:xfrm>
              <a:off x="13026897" y="1681946"/>
              <a:ext cx="400685" cy="572135"/>
            </a:xfrm>
            <a:custGeom>
              <a:avLst/>
              <a:gdLst/>
              <a:ahLst/>
              <a:cxnLst/>
              <a:rect l="l" t="t" r="r" b="b"/>
              <a:pathLst>
                <a:path w="400684" h="572135">
                  <a:moveTo>
                    <a:pt x="368663" y="571509"/>
                  </a:moveTo>
                  <a:lnTo>
                    <a:pt x="31451" y="571509"/>
                  </a:lnTo>
                  <a:lnTo>
                    <a:pt x="19208" y="569045"/>
                  </a:lnTo>
                  <a:lnTo>
                    <a:pt x="9211" y="562324"/>
                  </a:lnTo>
                  <a:lnTo>
                    <a:pt x="2471" y="552355"/>
                  </a:lnTo>
                  <a:lnTo>
                    <a:pt x="0" y="540148"/>
                  </a:lnTo>
                  <a:lnTo>
                    <a:pt x="0" y="31361"/>
                  </a:lnTo>
                  <a:lnTo>
                    <a:pt x="2471" y="19153"/>
                  </a:lnTo>
                  <a:lnTo>
                    <a:pt x="9211" y="9185"/>
                  </a:lnTo>
                  <a:lnTo>
                    <a:pt x="19208" y="2464"/>
                  </a:lnTo>
                  <a:lnTo>
                    <a:pt x="31451" y="0"/>
                  </a:lnTo>
                  <a:lnTo>
                    <a:pt x="368663" y="0"/>
                  </a:lnTo>
                  <a:lnTo>
                    <a:pt x="380906" y="2464"/>
                  </a:lnTo>
                  <a:lnTo>
                    <a:pt x="390903" y="9185"/>
                  </a:lnTo>
                  <a:lnTo>
                    <a:pt x="397644" y="19153"/>
                  </a:lnTo>
                  <a:lnTo>
                    <a:pt x="400115" y="31361"/>
                  </a:lnTo>
                  <a:lnTo>
                    <a:pt x="31451" y="31361"/>
                  </a:lnTo>
                  <a:lnTo>
                    <a:pt x="31451" y="540148"/>
                  </a:lnTo>
                  <a:lnTo>
                    <a:pt x="400115" y="540148"/>
                  </a:lnTo>
                  <a:lnTo>
                    <a:pt x="397644" y="552355"/>
                  </a:lnTo>
                  <a:lnTo>
                    <a:pt x="390903" y="562324"/>
                  </a:lnTo>
                  <a:lnTo>
                    <a:pt x="380906" y="569045"/>
                  </a:lnTo>
                  <a:lnTo>
                    <a:pt x="368663" y="571509"/>
                  </a:lnTo>
                  <a:close/>
                </a:path>
                <a:path w="400684" h="572135">
                  <a:moveTo>
                    <a:pt x="400115" y="540148"/>
                  </a:moveTo>
                  <a:lnTo>
                    <a:pt x="368663" y="540148"/>
                  </a:lnTo>
                  <a:lnTo>
                    <a:pt x="368663" y="31361"/>
                  </a:lnTo>
                  <a:lnTo>
                    <a:pt x="400115" y="31361"/>
                  </a:lnTo>
                  <a:lnTo>
                    <a:pt x="400115" y="540148"/>
                  </a:lnTo>
                  <a:close/>
                </a:path>
              </a:pathLst>
            </a:custGeom>
            <a:solidFill>
              <a:srgbClr val="FFFFFF"/>
            </a:solidFill>
          </p:spPr>
          <p:txBody>
            <a:bodyPr wrap="square" lIns="0" tIns="0" rIns="0" bIns="0" rtlCol="0"/>
            <a:lstStyle/>
            <a:p>
              <a:endParaRPr/>
            </a:p>
          </p:txBody>
        </p:sp>
        <p:pic>
          <p:nvPicPr>
            <p:cNvPr id="30" name="object 30"/>
            <p:cNvPicPr/>
            <p:nvPr/>
          </p:nvPicPr>
          <p:blipFill>
            <a:blip r:embed="rId10" cstate="print"/>
            <a:stretch>
              <a:fillRect/>
            </a:stretch>
          </p:blipFill>
          <p:spPr>
            <a:xfrm>
              <a:off x="12977874" y="1833199"/>
              <a:ext cx="166935" cy="104920"/>
            </a:xfrm>
            <a:prstGeom prst="rect">
              <a:avLst/>
            </a:prstGeom>
          </p:spPr>
        </p:pic>
        <p:pic>
          <p:nvPicPr>
            <p:cNvPr id="31" name="object 31"/>
            <p:cNvPicPr/>
            <p:nvPr/>
          </p:nvPicPr>
          <p:blipFill>
            <a:blip r:embed="rId10" cstate="print"/>
            <a:stretch>
              <a:fillRect/>
            </a:stretch>
          </p:blipFill>
          <p:spPr>
            <a:xfrm>
              <a:off x="12977874" y="1997279"/>
              <a:ext cx="166935" cy="104920"/>
            </a:xfrm>
            <a:prstGeom prst="rect">
              <a:avLst/>
            </a:prstGeom>
          </p:spPr>
        </p:pic>
        <p:sp>
          <p:nvSpPr>
            <p:cNvPr id="32" name="object 32"/>
            <p:cNvSpPr/>
            <p:nvPr/>
          </p:nvSpPr>
          <p:spPr>
            <a:xfrm>
              <a:off x="13249986" y="1694496"/>
              <a:ext cx="222250" cy="546100"/>
            </a:xfrm>
            <a:custGeom>
              <a:avLst/>
              <a:gdLst/>
              <a:ahLst/>
              <a:cxnLst/>
              <a:rect l="l" t="t" r="r" b="b"/>
              <a:pathLst>
                <a:path w="222250" h="546100">
                  <a:moveTo>
                    <a:pt x="120167" y="472173"/>
                  </a:moveTo>
                  <a:lnTo>
                    <a:pt x="113131" y="465162"/>
                  </a:lnTo>
                  <a:lnTo>
                    <a:pt x="7048" y="465162"/>
                  </a:lnTo>
                  <a:lnTo>
                    <a:pt x="0" y="472173"/>
                  </a:lnTo>
                  <a:lnTo>
                    <a:pt x="0" y="489496"/>
                  </a:lnTo>
                  <a:lnTo>
                    <a:pt x="7048" y="496519"/>
                  </a:lnTo>
                  <a:lnTo>
                    <a:pt x="104444" y="496519"/>
                  </a:lnTo>
                  <a:lnTo>
                    <a:pt x="113131" y="496519"/>
                  </a:lnTo>
                  <a:lnTo>
                    <a:pt x="120167" y="489496"/>
                  </a:lnTo>
                  <a:lnTo>
                    <a:pt x="120167" y="472173"/>
                  </a:lnTo>
                  <a:close/>
                </a:path>
                <a:path w="222250" h="546100">
                  <a:moveTo>
                    <a:pt x="120167" y="414286"/>
                  </a:moveTo>
                  <a:lnTo>
                    <a:pt x="113131" y="407263"/>
                  </a:lnTo>
                  <a:lnTo>
                    <a:pt x="7048" y="407263"/>
                  </a:lnTo>
                  <a:lnTo>
                    <a:pt x="0" y="414286"/>
                  </a:lnTo>
                  <a:lnTo>
                    <a:pt x="0" y="431596"/>
                  </a:lnTo>
                  <a:lnTo>
                    <a:pt x="7048" y="438619"/>
                  </a:lnTo>
                  <a:lnTo>
                    <a:pt x="104444" y="438619"/>
                  </a:lnTo>
                  <a:lnTo>
                    <a:pt x="113131" y="438619"/>
                  </a:lnTo>
                  <a:lnTo>
                    <a:pt x="120167" y="431596"/>
                  </a:lnTo>
                  <a:lnTo>
                    <a:pt x="120167" y="414286"/>
                  </a:lnTo>
                  <a:close/>
                </a:path>
                <a:path w="222250" h="546100">
                  <a:moveTo>
                    <a:pt x="221780" y="212928"/>
                  </a:moveTo>
                  <a:lnTo>
                    <a:pt x="214744" y="205905"/>
                  </a:lnTo>
                  <a:lnTo>
                    <a:pt x="197370" y="205905"/>
                  </a:lnTo>
                  <a:lnTo>
                    <a:pt x="190322" y="212928"/>
                  </a:lnTo>
                  <a:lnTo>
                    <a:pt x="190322" y="539038"/>
                  </a:lnTo>
                  <a:lnTo>
                    <a:pt x="197370" y="546049"/>
                  </a:lnTo>
                  <a:lnTo>
                    <a:pt x="206057" y="546049"/>
                  </a:lnTo>
                  <a:lnTo>
                    <a:pt x="214744" y="546049"/>
                  </a:lnTo>
                  <a:lnTo>
                    <a:pt x="221780" y="539038"/>
                  </a:lnTo>
                  <a:lnTo>
                    <a:pt x="221780" y="212928"/>
                  </a:lnTo>
                  <a:close/>
                </a:path>
                <a:path w="222250" h="546100">
                  <a:moveTo>
                    <a:pt x="221780" y="7023"/>
                  </a:moveTo>
                  <a:lnTo>
                    <a:pt x="214744" y="0"/>
                  </a:lnTo>
                  <a:lnTo>
                    <a:pt x="197370" y="0"/>
                  </a:lnTo>
                  <a:lnTo>
                    <a:pt x="190322" y="7023"/>
                  </a:lnTo>
                  <a:lnTo>
                    <a:pt x="190322" y="118795"/>
                  </a:lnTo>
                  <a:lnTo>
                    <a:pt x="197370" y="125806"/>
                  </a:lnTo>
                  <a:lnTo>
                    <a:pt x="206057" y="125806"/>
                  </a:lnTo>
                  <a:lnTo>
                    <a:pt x="214744" y="125806"/>
                  </a:lnTo>
                  <a:lnTo>
                    <a:pt x="221780" y="118795"/>
                  </a:lnTo>
                  <a:lnTo>
                    <a:pt x="221780" y="7023"/>
                  </a:lnTo>
                  <a:close/>
                </a:path>
              </a:pathLst>
            </a:custGeom>
            <a:solidFill>
              <a:srgbClr val="FFFFFF"/>
            </a:solidFill>
          </p:spPr>
          <p:txBody>
            <a:bodyPr wrap="square" lIns="0" tIns="0" rIns="0" bIns="0" rtlCol="0"/>
            <a:lstStyle/>
            <a:p>
              <a:endParaRPr/>
            </a:p>
          </p:txBody>
        </p:sp>
      </p:grpSp>
      <p:sp>
        <p:nvSpPr>
          <p:cNvPr id="33" name="object 33"/>
          <p:cNvSpPr/>
          <p:nvPr/>
        </p:nvSpPr>
        <p:spPr>
          <a:xfrm>
            <a:off x="16338757" y="1932796"/>
            <a:ext cx="35560" cy="214629"/>
          </a:xfrm>
          <a:custGeom>
            <a:avLst/>
            <a:gdLst/>
            <a:ahLst/>
            <a:cxnLst/>
            <a:rect l="l" t="t" r="r" b="b"/>
            <a:pathLst>
              <a:path w="35559" h="214630">
                <a:moveTo>
                  <a:pt x="27166" y="214310"/>
                </a:moveTo>
                <a:lnTo>
                  <a:pt x="17500" y="214310"/>
                </a:lnTo>
                <a:lnTo>
                  <a:pt x="7834" y="214310"/>
                </a:lnTo>
                <a:lnTo>
                  <a:pt x="0" y="206429"/>
                </a:lnTo>
                <a:lnTo>
                  <a:pt x="0" y="7880"/>
                </a:lnTo>
                <a:lnTo>
                  <a:pt x="7834" y="0"/>
                </a:lnTo>
                <a:lnTo>
                  <a:pt x="27166" y="0"/>
                </a:lnTo>
                <a:lnTo>
                  <a:pt x="35001" y="7880"/>
                </a:lnTo>
                <a:lnTo>
                  <a:pt x="35001" y="206429"/>
                </a:lnTo>
                <a:lnTo>
                  <a:pt x="27166" y="214310"/>
                </a:lnTo>
                <a:close/>
              </a:path>
            </a:pathLst>
          </a:custGeom>
          <a:solidFill>
            <a:srgbClr val="FFFFFF"/>
          </a:solidFill>
        </p:spPr>
        <p:txBody>
          <a:bodyPr wrap="square" lIns="0" tIns="0" rIns="0" bIns="0" rtlCol="0"/>
          <a:lstStyle/>
          <a:p>
            <a:endParaRPr/>
          </a:p>
        </p:txBody>
      </p:sp>
      <p:grpSp>
        <p:nvGrpSpPr>
          <p:cNvPr id="34" name="object 34"/>
          <p:cNvGrpSpPr/>
          <p:nvPr/>
        </p:nvGrpSpPr>
        <p:grpSpPr>
          <a:xfrm>
            <a:off x="15893036" y="1634819"/>
            <a:ext cx="589915" cy="666750"/>
            <a:chOff x="15893036" y="1634819"/>
            <a:chExt cx="589915" cy="666750"/>
          </a:xfrm>
        </p:grpSpPr>
        <p:sp>
          <p:nvSpPr>
            <p:cNvPr id="35" name="object 35"/>
            <p:cNvSpPr/>
            <p:nvPr/>
          </p:nvSpPr>
          <p:spPr>
            <a:xfrm>
              <a:off x="16131670" y="1932796"/>
              <a:ext cx="35560" cy="214629"/>
            </a:xfrm>
            <a:custGeom>
              <a:avLst/>
              <a:gdLst/>
              <a:ahLst/>
              <a:cxnLst/>
              <a:rect l="l" t="t" r="r" b="b"/>
              <a:pathLst>
                <a:path w="35559" h="214630">
                  <a:moveTo>
                    <a:pt x="27163" y="214310"/>
                  </a:moveTo>
                  <a:lnTo>
                    <a:pt x="17500" y="214310"/>
                  </a:lnTo>
                  <a:lnTo>
                    <a:pt x="7834" y="214310"/>
                  </a:lnTo>
                  <a:lnTo>
                    <a:pt x="0" y="206429"/>
                  </a:lnTo>
                  <a:lnTo>
                    <a:pt x="0" y="7880"/>
                  </a:lnTo>
                  <a:lnTo>
                    <a:pt x="7834" y="0"/>
                  </a:lnTo>
                  <a:lnTo>
                    <a:pt x="27166" y="0"/>
                  </a:lnTo>
                  <a:lnTo>
                    <a:pt x="35001" y="7880"/>
                  </a:lnTo>
                  <a:lnTo>
                    <a:pt x="35001" y="206429"/>
                  </a:lnTo>
                  <a:lnTo>
                    <a:pt x="27163" y="214310"/>
                  </a:lnTo>
                  <a:close/>
                </a:path>
              </a:pathLst>
            </a:custGeom>
            <a:solidFill>
              <a:srgbClr val="FFFFFF"/>
            </a:solidFill>
          </p:spPr>
          <p:txBody>
            <a:bodyPr wrap="square" lIns="0" tIns="0" rIns="0" bIns="0" rtlCol="0"/>
            <a:lstStyle/>
            <a:p>
              <a:endParaRPr/>
            </a:p>
          </p:txBody>
        </p:sp>
        <p:sp>
          <p:nvSpPr>
            <p:cNvPr id="36" name="object 36"/>
            <p:cNvSpPr/>
            <p:nvPr/>
          </p:nvSpPr>
          <p:spPr>
            <a:xfrm>
              <a:off x="16076115" y="1652425"/>
              <a:ext cx="353695" cy="306070"/>
            </a:xfrm>
            <a:custGeom>
              <a:avLst/>
              <a:gdLst/>
              <a:ahLst/>
              <a:cxnLst/>
              <a:rect l="l" t="t" r="r" b="b"/>
              <a:pathLst>
                <a:path w="353694" h="306069">
                  <a:moveTo>
                    <a:pt x="345357" y="305889"/>
                  </a:moveTo>
                  <a:lnTo>
                    <a:pt x="17500" y="305889"/>
                  </a:lnTo>
                  <a:lnTo>
                    <a:pt x="7834" y="305889"/>
                  </a:lnTo>
                  <a:lnTo>
                    <a:pt x="0" y="298009"/>
                  </a:lnTo>
                  <a:lnTo>
                    <a:pt x="0" y="103906"/>
                  </a:lnTo>
                  <a:lnTo>
                    <a:pt x="8130" y="63500"/>
                  </a:lnTo>
                  <a:lnTo>
                    <a:pt x="30289" y="30468"/>
                  </a:lnTo>
                  <a:lnTo>
                    <a:pt x="63128" y="8178"/>
                  </a:lnTo>
                  <a:lnTo>
                    <a:pt x="103298" y="0"/>
                  </a:lnTo>
                  <a:lnTo>
                    <a:pt x="249893" y="0"/>
                  </a:lnTo>
                  <a:lnTo>
                    <a:pt x="290064" y="8178"/>
                  </a:lnTo>
                  <a:lnTo>
                    <a:pt x="322903" y="30468"/>
                  </a:lnTo>
                  <a:lnTo>
                    <a:pt x="345062" y="63500"/>
                  </a:lnTo>
                  <a:lnTo>
                    <a:pt x="353192" y="103906"/>
                  </a:lnTo>
                  <a:lnTo>
                    <a:pt x="353192" y="298009"/>
                  </a:lnTo>
                  <a:lnTo>
                    <a:pt x="345357" y="305889"/>
                  </a:lnTo>
                  <a:close/>
                </a:path>
              </a:pathLst>
            </a:custGeom>
            <a:solidFill>
              <a:srgbClr val="000000"/>
            </a:solidFill>
          </p:spPr>
          <p:txBody>
            <a:bodyPr wrap="square" lIns="0" tIns="0" rIns="0" bIns="0" rtlCol="0"/>
            <a:lstStyle/>
            <a:p>
              <a:endParaRPr/>
            </a:p>
          </p:txBody>
        </p:sp>
        <p:sp>
          <p:nvSpPr>
            <p:cNvPr id="37" name="object 37"/>
            <p:cNvSpPr/>
            <p:nvPr/>
          </p:nvSpPr>
          <p:spPr>
            <a:xfrm>
              <a:off x="16058617" y="1634819"/>
              <a:ext cx="388620" cy="341630"/>
            </a:xfrm>
            <a:custGeom>
              <a:avLst/>
              <a:gdLst/>
              <a:ahLst/>
              <a:cxnLst/>
              <a:rect l="l" t="t" r="r" b="b"/>
              <a:pathLst>
                <a:path w="388619" h="341630">
                  <a:moveTo>
                    <a:pt x="353192" y="341095"/>
                  </a:moveTo>
                  <a:lnTo>
                    <a:pt x="35000" y="341095"/>
                  </a:lnTo>
                  <a:lnTo>
                    <a:pt x="21376" y="338329"/>
                  </a:lnTo>
                  <a:lnTo>
                    <a:pt x="10251" y="330784"/>
                  </a:lnTo>
                  <a:lnTo>
                    <a:pt x="2750" y="319593"/>
                  </a:lnTo>
                  <a:lnTo>
                    <a:pt x="0" y="305889"/>
                  </a:lnTo>
                  <a:lnTo>
                    <a:pt x="0" y="121507"/>
                  </a:lnTo>
                  <a:lnTo>
                    <a:pt x="9507" y="74256"/>
                  </a:lnTo>
                  <a:lnTo>
                    <a:pt x="35421" y="35628"/>
                  </a:lnTo>
                  <a:lnTo>
                    <a:pt x="73823" y="9563"/>
                  </a:lnTo>
                  <a:lnTo>
                    <a:pt x="120799" y="0"/>
                  </a:lnTo>
                  <a:lnTo>
                    <a:pt x="267394" y="0"/>
                  </a:lnTo>
                  <a:lnTo>
                    <a:pt x="314370" y="9564"/>
                  </a:lnTo>
                  <a:lnTo>
                    <a:pt x="352148" y="35206"/>
                  </a:lnTo>
                  <a:lnTo>
                    <a:pt x="120796" y="35206"/>
                  </a:lnTo>
                  <a:lnTo>
                    <a:pt x="87399" y="41988"/>
                  </a:lnTo>
                  <a:lnTo>
                    <a:pt x="60127" y="60483"/>
                  </a:lnTo>
                  <a:lnTo>
                    <a:pt x="41740" y="87915"/>
                  </a:lnTo>
                  <a:lnTo>
                    <a:pt x="34998" y="121507"/>
                  </a:lnTo>
                  <a:lnTo>
                    <a:pt x="34998" y="305889"/>
                  </a:lnTo>
                  <a:lnTo>
                    <a:pt x="388193" y="305889"/>
                  </a:lnTo>
                  <a:lnTo>
                    <a:pt x="385443" y="319593"/>
                  </a:lnTo>
                  <a:lnTo>
                    <a:pt x="377942" y="330784"/>
                  </a:lnTo>
                  <a:lnTo>
                    <a:pt x="366816" y="338329"/>
                  </a:lnTo>
                  <a:lnTo>
                    <a:pt x="353192" y="341095"/>
                  </a:lnTo>
                  <a:close/>
                </a:path>
                <a:path w="388619" h="341630">
                  <a:moveTo>
                    <a:pt x="388193" y="305889"/>
                  </a:moveTo>
                  <a:lnTo>
                    <a:pt x="353192" y="305889"/>
                  </a:lnTo>
                  <a:lnTo>
                    <a:pt x="353192" y="121507"/>
                  </a:lnTo>
                  <a:lnTo>
                    <a:pt x="346449" y="87914"/>
                  </a:lnTo>
                  <a:lnTo>
                    <a:pt x="328061" y="60482"/>
                  </a:lnTo>
                  <a:lnTo>
                    <a:pt x="300789" y="41987"/>
                  </a:lnTo>
                  <a:lnTo>
                    <a:pt x="267394" y="35206"/>
                  </a:lnTo>
                  <a:lnTo>
                    <a:pt x="352148" y="35206"/>
                  </a:lnTo>
                  <a:lnTo>
                    <a:pt x="352772" y="35629"/>
                  </a:lnTo>
                  <a:lnTo>
                    <a:pt x="378685" y="74257"/>
                  </a:lnTo>
                  <a:lnTo>
                    <a:pt x="388193" y="121507"/>
                  </a:lnTo>
                  <a:lnTo>
                    <a:pt x="388193" y="305889"/>
                  </a:lnTo>
                  <a:close/>
                </a:path>
              </a:pathLst>
            </a:custGeom>
            <a:solidFill>
              <a:srgbClr val="FFFFFF"/>
            </a:solidFill>
          </p:spPr>
          <p:txBody>
            <a:bodyPr wrap="square" lIns="0" tIns="0" rIns="0" bIns="0" rtlCol="0"/>
            <a:lstStyle/>
            <a:p>
              <a:endParaRPr/>
            </a:p>
          </p:txBody>
        </p:sp>
        <p:pic>
          <p:nvPicPr>
            <p:cNvPr id="38" name="object 38"/>
            <p:cNvPicPr/>
            <p:nvPr/>
          </p:nvPicPr>
          <p:blipFill>
            <a:blip r:embed="rId11" cstate="print"/>
            <a:stretch>
              <a:fillRect/>
            </a:stretch>
          </p:blipFill>
          <p:spPr>
            <a:xfrm>
              <a:off x="16162691" y="1732635"/>
              <a:ext cx="180041" cy="145466"/>
            </a:xfrm>
            <a:prstGeom prst="rect">
              <a:avLst/>
            </a:prstGeom>
          </p:spPr>
        </p:pic>
        <p:pic>
          <p:nvPicPr>
            <p:cNvPr id="39" name="object 39"/>
            <p:cNvPicPr/>
            <p:nvPr/>
          </p:nvPicPr>
          <p:blipFill>
            <a:blip r:embed="rId12" cstate="print"/>
            <a:stretch>
              <a:fillRect/>
            </a:stretch>
          </p:blipFill>
          <p:spPr>
            <a:xfrm>
              <a:off x="15947877" y="1927409"/>
              <a:ext cx="253404" cy="374029"/>
            </a:xfrm>
            <a:prstGeom prst="rect">
              <a:avLst/>
            </a:prstGeom>
          </p:spPr>
        </p:pic>
        <p:pic>
          <p:nvPicPr>
            <p:cNvPr id="40" name="object 40"/>
            <p:cNvPicPr/>
            <p:nvPr/>
          </p:nvPicPr>
          <p:blipFill>
            <a:blip r:embed="rId13" cstate="print"/>
            <a:stretch>
              <a:fillRect/>
            </a:stretch>
          </p:blipFill>
          <p:spPr>
            <a:xfrm>
              <a:off x="16304144" y="2085864"/>
              <a:ext cx="104224" cy="215575"/>
            </a:xfrm>
            <a:prstGeom prst="rect">
              <a:avLst/>
            </a:prstGeom>
          </p:spPr>
        </p:pic>
        <p:sp>
          <p:nvSpPr>
            <p:cNvPr id="41" name="object 41"/>
            <p:cNvSpPr/>
            <p:nvPr/>
          </p:nvSpPr>
          <p:spPr>
            <a:xfrm>
              <a:off x="16040104" y="2031863"/>
              <a:ext cx="425450" cy="85090"/>
            </a:xfrm>
            <a:custGeom>
              <a:avLst/>
              <a:gdLst/>
              <a:ahLst/>
              <a:cxnLst/>
              <a:rect l="l" t="t" r="r" b="b"/>
              <a:pathLst>
                <a:path w="425450" h="85089">
                  <a:moveTo>
                    <a:pt x="383196" y="84535"/>
                  </a:moveTo>
                  <a:lnTo>
                    <a:pt x="42020" y="84535"/>
                  </a:lnTo>
                  <a:lnTo>
                    <a:pt x="25679" y="81208"/>
                  </a:lnTo>
                  <a:lnTo>
                    <a:pt x="12321" y="72142"/>
                  </a:lnTo>
                  <a:lnTo>
                    <a:pt x="3307" y="58705"/>
                  </a:lnTo>
                  <a:lnTo>
                    <a:pt x="0" y="42269"/>
                  </a:lnTo>
                  <a:lnTo>
                    <a:pt x="3307" y="25832"/>
                  </a:lnTo>
                  <a:lnTo>
                    <a:pt x="12321" y="12394"/>
                  </a:lnTo>
                  <a:lnTo>
                    <a:pt x="25679" y="3327"/>
                  </a:lnTo>
                  <a:lnTo>
                    <a:pt x="42020" y="0"/>
                  </a:lnTo>
                  <a:lnTo>
                    <a:pt x="383196" y="0"/>
                  </a:lnTo>
                  <a:lnTo>
                    <a:pt x="399537" y="3326"/>
                  </a:lnTo>
                  <a:lnTo>
                    <a:pt x="412896" y="12393"/>
                  </a:lnTo>
                  <a:lnTo>
                    <a:pt x="421911" y="25830"/>
                  </a:lnTo>
                  <a:lnTo>
                    <a:pt x="425219" y="42269"/>
                  </a:lnTo>
                  <a:lnTo>
                    <a:pt x="421911" y="58705"/>
                  </a:lnTo>
                  <a:lnTo>
                    <a:pt x="412897" y="72142"/>
                  </a:lnTo>
                  <a:lnTo>
                    <a:pt x="399538" y="81208"/>
                  </a:lnTo>
                  <a:lnTo>
                    <a:pt x="383196" y="84535"/>
                  </a:lnTo>
                  <a:close/>
                </a:path>
              </a:pathLst>
            </a:custGeom>
            <a:solidFill>
              <a:srgbClr val="000000"/>
            </a:solidFill>
          </p:spPr>
          <p:txBody>
            <a:bodyPr wrap="square" lIns="0" tIns="0" rIns="0" bIns="0" rtlCol="0"/>
            <a:lstStyle/>
            <a:p>
              <a:endParaRPr/>
            </a:p>
          </p:txBody>
        </p:sp>
        <p:sp>
          <p:nvSpPr>
            <p:cNvPr id="42" name="object 42"/>
            <p:cNvSpPr/>
            <p:nvPr/>
          </p:nvSpPr>
          <p:spPr>
            <a:xfrm>
              <a:off x="16022604" y="2014260"/>
              <a:ext cx="460375" cy="120014"/>
            </a:xfrm>
            <a:custGeom>
              <a:avLst/>
              <a:gdLst/>
              <a:ahLst/>
              <a:cxnLst/>
              <a:rect l="l" t="t" r="r" b="b"/>
              <a:pathLst>
                <a:path w="460375" h="120014">
                  <a:moveTo>
                    <a:pt x="400696" y="119741"/>
                  </a:moveTo>
                  <a:lnTo>
                    <a:pt x="59520" y="119741"/>
                  </a:lnTo>
                  <a:lnTo>
                    <a:pt x="36374" y="115029"/>
                  </a:lnTo>
                  <a:lnTo>
                    <a:pt x="17452" y="102186"/>
                  </a:lnTo>
                  <a:lnTo>
                    <a:pt x="4684" y="83153"/>
                  </a:lnTo>
                  <a:lnTo>
                    <a:pt x="0" y="59872"/>
                  </a:lnTo>
                  <a:lnTo>
                    <a:pt x="4684" y="36588"/>
                  </a:lnTo>
                  <a:lnTo>
                    <a:pt x="17452" y="17555"/>
                  </a:lnTo>
                  <a:lnTo>
                    <a:pt x="36374" y="4712"/>
                  </a:lnTo>
                  <a:lnTo>
                    <a:pt x="59520" y="0"/>
                  </a:lnTo>
                  <a:lnTo>
                    <a:pt x="400696" y="0"/>
                  </a:lnTo>
                  <a:lnTo>
                    <a:pt x="423843" y="4712"/>
                  </a:lnTo>
                  <a:lnTo>
                    <a:pt x="442765" y="17555"/>
                  </a:lnTo>
                  <a:lnTo>
                    <a:pt x="454606" y="35206"/>
                  </a:lnTo>
                  <a:lnTo>
                    <a:pt x="59520" y="35206"/>
                  </a:lnTo>
                  <a:lnTo>
                    <a:pt x="49977" y="37144"/>
                  </a:lnTo>
                  <a:lnTo>
                    <a:pt x="42183" y="42429"/>
                  </a:lnTo>
                  <a:lnTo>
                    <a:pt x="36928" y="50270"/>
                  </a:lnTo>
                  <a:lnTo>
                    <a:pt x="35001" y="59872"/>
                  </a:lnTo>
                  <a:lnTo>
                    <a:pt x="36928" y="69472"/>
                  </a:lnTo>
                  <a:lnTo>
                    <a:pt x="42183" y="77311"/>
                  </a:lnTo>
                  <a:lnTo>
                    <a:pt x="49977" y="82597"/>
                  </a:lnTo>
                  <a:lnTo>
                    <a:pt x="59520" y="84535"/>
                  </a:lnTo>
                  <a:lnTo>
                    <a:pt x="454608" y="84535"/>
                  </a:lnTo>
                  <a:lnTo>
                    <a:pt x="442766" y="102186"/>
                  </a:lnTo>
                  <a:lnTo>
                    <a:pt x="423843" y="115029"/>
                  </a:lnTo>
                  <a:lnTo>
                    <a:pt x="400696" y="119741"/>
                  </a:lnTo>
                  <a:close/>
                </a:path>
                <a:path w="460375" h="120014">
                  <a:moveTo>
                    <a:pt x="454608" y="84535"/>
                  </a:moveTo>
                  <a:lnTo>
                    <a:pt x="400696" y="84535"/>
                  </a:lnTo>
                  <a:lnTo>
                    <a:pt x="410243" y="82596"/>
                  </a:lnTo>
                  <a:lnTo>
                    <a:pt x="418038" y="77310"/>
                  </a:lnTo>
                  <a:lnTo>
                    <a:pt x="423292" y="69471"/>
                  </a:lnTo>
                  <a:lnTo>
                    <a:pt x="425219" y="59872"/>
                  </a:lnTo>
                  <a:lnTo>
                    <a:pt x="423292" y="50270"/>
                  </a:lnTo>
                  <a:lnTo>
                    <a:pt x="418037" y="42429"/>
                  </a:lnTo>
                  <a:lnTo>
                    <a:pt x="410242" y="37144"/>
                  </a:lnTo>
                  <a:lnTo>
                    <a:pt x="400696" y="35206"/>
                  </a:lnTo>
                  <a:lnTo>
                    <a:pt x="454606" y="35206"/>
                  </a:lnTo>
                  <a:lnTo>
                    <a:pt x="455533" y="36588"/>
                  </a:lnTo>
                  <a:lnTo>
                    <a:pt x="460220" y="59872"/>
                  </a:lnTo>
                  <a:lnTo>
                    <a:pt x="455535" y="83153"/>
                  </a:lnTo>
                  <a:lnTo>
                    <a:pt x="454608" y="84535"/>
                  </a:lnTo>
                  <a:close/>
                </a:path>
              </a:pathLst>
            </a:custGeom>
            <a:solidFill>
              <a:srgbClr val="FFFFFF"/>
            </a:solidFill>
          </p:spPr>
          <p:txBody>
            <a:bodyPr wrap="square" lIns="0" tIns="0" rIns="0" bIns="0" rtlCol="0"/>
            <a:lstStyle/>
            <a:p>
              <a:endParaRPr/>
            </a:p>
          </p:txBody>
        </p:sp>
        <p:sp>
          <p:nvSpPr>
            <p:cNvPr id="43" name="object 43"/>
            <p:cNvSpPr/>
            <p:nvPr/>
          </p:nvSpPr>
          <p:spPr>
            <a:xfrm>
              <a:off x="15910539" y="1903735"/>
              <a:ext cx="292735" cy="74295"/>
            </a:xfrm>
            <a:custGeom>
              <a:avLst/>
              <a:gdLst/>
              <a:ahLst/>
              <a:cxnLst/>
              <a:rect l="l" t="t" r="r" b="b"/>
              <a:pathLst>
                <a:path w="292734" h="74294">
                  <a:moveTo>
                    <a:pt x="255741" y="73951"/>
                  </a:moveTo>
                  <a:lnTo>
                    <a:pt x="36759" y="73951"/>
                  </a:lnTo>
                  <a:lnTo>
                    <a:pt x="22464" y="71041"/>
                  </a:lnTo>
                  <a:lnTo>
                    <a:pt x="10778" y="63109"/>
                  </a:lnTo>
                  <a:lnTo>
                    <a:pt x="2893" y="51355"/>
                  </a:lnTo>
                  <a:lnTo>
                    <a:pt x="0" y="36977"/>
                  </a:lnTo>
                  <a:lnTo>
                    <a:pt x="2893" y="22597"/>
                  </a:lnTo>
                  <a:lnTo>
                    <a:pt x="10778" y="10842"/>
                  </a:lnTo>
                  <a:lnTo>
                    <a:pt x="22464" y="2910"/>
                  </a:lnTo>
                  <a:lnTo>
                    <a:pt x="36759" y="0"/>
                  </a:lnTo>
                  <a:lnTo>
                    <a:pt x="255741" y="0"/>
                  </a:lnTo>
                  <a:lnTo>
                    <a:pt x="270037" y="2910"/>
                  </a:lnTo>
                  <a:lnTo>
                    <a:pt x="281724" y="10842"/>
                  </a:lnTo>
                  <a:lnTo>
                    <a:pt x="289610" y="22597"/>
                  </a:lnTo>
                  <a:lnTo>
                    <a:pt x="292503" y="36977"/>
                  </a:lnTo>
                  <a:lnTo>
                    <a:pt x="289610" y="51355"/>
                  </a:lnTo>
                  <a:lnTo>
                    <a:pt x="281724" y="63109"/>
                  </a:lnTo>
                  <a:lnTo>
                    <a:pt x="270037" y="71041"/>
                  </a:lnTo>
                  <a:lnTo>
                    <a:pt x="255741" y="73951"/>
                  </a:lnTo>
                  <a:close/>
                </a:path>
              </a:pathLst>
            </a:custGeom>
            <a:solidFill>
              <a:srgbClr val="000000"/>
            </a:solidFill>
          </p:spPr>
          <p:txBody>
            <a:bodyPr wrap="square" lIns="0" tIns="0" rIns="0" bIns="0" rtlCol="0"/>
            <a:lstStyle/>
            <a:p>
              <a:endParaRPr/>
            </a:p>
          </p:txBody>
        </p:sp>
        <p:sp>
          <p:nvSpPr>
            <p:cNvPr id="44" name="object 44"/>
            <p:cNvSpPr/>
            <p:nvPr/>
          </p:nvSpPr>
          <p:spPr>
            <a:xfrm>
              <a:off x="15893036" y="1886132"/>
              <a:ext cx="327660" cy="109220"/>
            </a:xfrm>
            <a:custGeom>
              <a:avLst/>
              <a:gdLst/>
              <a:ahLst/>
              <a:cxnLst/>
              <a:rect l="l" t="t" r="r" b="b"/>
              <a:pathLst>
                <a:path w="327659" h="109219">
                  <a:moveTo>
                    <a:pt x="273244" y="109160"/>
                  </a:moveTo>
                  <a:lnTo>
                    <a:pt x="54262" y="109160"/>
                  </a:lnTo>
                  <a:lnTo>
                    <a:pt x="33161" y="104864"/>
                  </a:lnTo>
                  <a:lnTo>
                    <a:pt x="15910" y="93156"/>
                  </a:lnTo>
                  <a:lnTo>
                    <a:pt x="4270" y="75805"/>
                  </a:lnTo>
                  <a:lnTo>
                    <a:pt x="0" y="54580"/>
                  </a:lnTo>
                  <a:lnTo>
                    <a:pt x="4270" y="33355"/>
                  </a:lnTo>
                  <a:lnTo>
                    <a:pt x="15910" y="16004"/>
                  </a:lnTo>
                  <a:lnTo>
                    <a:pt x="33161" y="4295"/>
                  </a:lnTo>
                  <a:lnTo>
                    <a:pt x="54262" y="0"/>
                  </a:lnTo>
                  <a:lnTo>
                    <a:pt x="273244" y="0"/>
                  </a:lnTo>
                  <a:lnTo>
                    <a:pt x="294345" y="4295"/>
                  </a:lnTo>
                  <a:lnTo>
                    <a:pt x="311596" y="16004"/>
                  </a:lnTo>
                  <a:lnTo>
                    <a:pt x="323236" y="33355"/>
                  </a:lnTo>
                  <a:lnTo>
                    <a:pt x="323608" y="35206"/>
                  </a:lnTo>
                  <a:lnTo>
                    <a:pt x="54262" y="35206"/>
                  </a:lnTo>
                  <a:lnTo>
                    <a:pt x="46765" y="36728"/>
                  </a:lnTo>
                  <a:lnTo>
                    <a:pt x="40642" y="40880"/>
                  </a:lnTo>
                  <a:lnTo>
                    <a:pt x="36514" y="47039"/>
                  </a:lnTo>
                  <a:lnTo>
                    <a:pt x="35001" y="54580"/>
                  </a:lnTo>
                  <a:lnTo>
                    <a:pt x="36515" y="62121"/>
                  </a:lnTo>
                  <a:lnTo>
                    <a:pt x="40643" y="68279"/>
                  </a:lnTo>
                  <a:lnTo>
                    <a:pt x="46766" y="72432"/>
                  </a:lnTo>
                  <a:lnTo>
                    <a:pt x="54262" y="73954"/>
                  </a:lnTo>
                  <a:lnTo>
                    <a:pt x="323608" y="73954"/>
                  </a:lnTo>
                  <a:lnTo>
                    <a:pt x="323236" y="75805"/>
                  </a:lnTo>
                  <a:lnTo>
                    <a:pt x="311596" y="93156"/>
                  </a:lnTo>
                  <a:lnTo>
                    <a:pt x="294345" y="104864"/>
                  </a:lnTo>
                  <a:lnTo>
                    <a:pt x="273244" y="109160"/>
                  </a:lnTo>
                  <a:close/>
                </a:path>
                <a:path w="327659" h="109219">
                  <a:moveTo>
                    <a:pt x="323608" y="73954"/>
                  </a:moveTo>
                  <a:lnTo>
                    <a:pt x="273244" y="73954"/>
                  </a:lnTo>
                  <a:lnTo>
                    <a:pt x="280742" y="72432"/>
                  </a:lnTo>
                  <a:lnTo>
                    <a:pt x="286864" y="68279"/>
                  </a:lnTo>
                  <a:lnTo>
                    <a:pt x="290992" y="62121"/>
                  </a:lnTo>
                  <a:lnTo>
                    <a:pt x="292506" y="54580"/>
                  </a:lnTo>
                  <a:lnTo>
                    <a:pt x="290992" y="47039"/>
                  </a:lnTo>
                  <a:lnTo>
                    <a:pt x="286864" y="40880"/>
                  </a:lnTo>
                  <a:lnTo>
                    <a:pt x="280742" y="36728"/>
                  </a:lnTo>
                  <a:lnTo>
                    <a:pt x="273244" y="35206"/>
                  </a:lnTo>
                  <a:lnTo>
                    <a:pt x="323608" y="35206"/>
                  </a:lnTo>
                  <a:lnTo>
                    <a:pt x="327507" y="54580"/>
                  </a:lnTo>
                  <a:lnTo>
                    <a:pt x="323608" y="73954"/>
                  </a:lnTo>
                  <a:close/>
                </a:path>
              </a:pathLst>
            </a:custGeom>
            <a:solidFill>
              <a:srgbClr val="FFFFFF"/>
            </a:solidFill>
          </p:spPr>
          <p:txBody>
            <a:bodyPr wrap="square" lIns="0" tIns="0" rIns="0" bIns="0" rtlCol="0"/>
            <a:lstStyle/>
            <a:p>
              <a:endParaRPr/>
            </a:p>
          </p:txBody>
        </p:sp>
      </p:grpSp>
      <p:grpSp>
        <p:nvGrpSpPr>
          <p:cNvPr id="45" name="object 45"/>
          <p:cNvGrpSpPr/>
          <p:nvPr/>
        </p:nvGrpSpPr>
        <p:grpSpPr>
          <a:xfrm>
            <a:off x="8550720" y="8069715"/>
            <a:ext cx="647700" cy="504825"/>
            <a:chOff x="8550720" y="8069715"/>
            <a:chExt cx="647700" cy="504825"/>
          </a:xfrm>
        </p:grpSpPr>
        <p:sp>
          <p:nvSpPr>
            <p:cNvPr id="46" name="object 46"/>
            <p:cNvSpPr/>
            <p:nvPr/>
          </p:nvSpPr>
          <p:spPr>
            <a:xfrm>
              <a:off x="8622395" y="8086371"/>
              <a:ext cx="504190" cy="299085"/>
            </a:xfrm>
            <a:custGeom>
              <a:avLst/>
              <a:gdLst/>
              <a:ahLst/>
              <a:cxnLst/>
              <a:rect l="l" t="t" r="r" b="b"/>
              <a:pathLst>
                <a:path w="504190" h="299084">
                  <a:moveTo>
                    <a:pt x="493767" y="298776"/>
                  </a:moveTo>
                  <a:lnTo>
                    <a:pt x="346640" y="298776"/>
                  </a:lnTo>
                  <a:lnTo>
                    <a:pt x="341960" y="298776"/>
                  </a:lnTo>
                  <a:lnTo>
                    <a:pt x="337499" y="296801"/>
                  </a:lnTo>
                  <a:lnTo>
                    <a:pt x="331195" y="289877"/>
                  </a:lnTo>
                  <a:lnTo>
                    <a:pt x="329647" y="285241"/>
                  </a:lnTo>
                  <a:lnTo>
                    <a:pt x="330325" y="277966"/>
                  </a:lnTo>
                  <a:lnTo>
                    <a:pt x="330442" y="275537"/>
                  </a:lnTo>
                  <a:lnTo>
                    <a:pt x="330442" y="273146"/>
                  </a:lnTo>
                  <a:lnTo>
                    <a:pt x="324266" y="242582"/>
                  </a:lnTo>
                  <a:lnTo>
                    <a:pt x="307433" y="217597"/>
                  </a:lnTo>
                  <a:lnTo>
                    <a:pt x="282488" y="200738"/>
                  </a:lnTo>
                  <a:lnTo>
                    <a:pt x="251974" y="194552"/>
                  </a:lnTo>
                  <a:lnTo>
                    <a:pt x="221459" y="200738"/>
                  </a:lnTo>
                  <a:lnTo>
                    <a:pt x="196513" y="217598"/>
                  </a:lnTo>
                  <a:lnTo>
                    <a:pt x="179680" y="242583"/>
                  </a:lnTo>
                  <a:lnTo>
                    <a:pt x="173504" y="273146"/>
                  </a:lnTo>
                  <a:lnTo>
                    <a:pt x="173504" y="275537"/>
                  </a:lnTo>
                  <a:lnTo>
                    <a:pt x="173622" y="277966"/>
                  </a:lnTo>
                  <a:lnTo>
                    <a:pt x="174300" y="285244"/>
                  </a:lnTo>
                  <a:lnTo>
                    <a:pt x="172749" y="289877"/>
                  </a:lnTo>
                  <a:lnTo>
                    <a:pt x="166450" y="296801"/>
                  </a:lnTo>
                  <a:lnTo>
                    <a:pt x="161986" y="298776"/>
                  </a:lnTo>
                  <a:lnTo>
                    <a:pt x="10180" y="298776"/>
                  </a:lnTo>
                  <a:lnTo>
                    <a:pt x="127" y="260170"/>
                  </a:lnTo>
                  <a:lnTo>
                    <a:pt x="0" y="252379"/>
                  </a:lnTo>
                  <a:lnTo>
                    <a:pt x="4067" y="207072"/>
                  </a:lnTo>
                  <a:lnTo>
                    <a:pt x="15790" y="164405"/>
                  </a:lnTo>
                  <a:lnTo>
                    <a:pt x="34451" y="125097"/>
                  </a:lnTo>
                  <a:lnTo>
                    <a:pt x="59335" y="89866"/>
                  </a:lnTo>
                  <a:lnTo>
                    <a:pt x="89723" y="59429"/>
                  </a:lnTo>
                  <a:lnTo>
                    <a:pt x="124898" y="34506"/>
                  </a:lnTo>
                  <a:lnTo>
                    <a:pt x="164143" y="15815"/>
                  </a:lnTo>
                  <a:lnTo>
                    <a:pt x="206741" y="4073"/>
                  </a:lnTo>
                  <a:lnTo>
                    <a:pt x="251974" y="0"/>
                  </a:lnTo>
                  <a:lnTo>
                    <a:pt x="297208" y="4073"/>
                  </a:lnTo>
                  <a:lnTo>
                    <a:pt x="339806" y="15815"/>
                  </a:lnTo>
                  <a:lnTo>
                    <a:pt x="379050" y="34506"/>
                  </a:lnTo>
                  <a:lnTo>
                    <a:pt x="414225" y="59429"/>
                  </a:lnTo>
                  <a:lnTo>
                    <a:pt x="444612" y="89866"/>
                  </a:lnTo>
                  <a:lnTo>
                    <a:pt x="469495" y="125097"/>
                  </a:lnTo>
                  <a:lnTo>
                    <a:pt x="488157" y="164405"/>
                  </a:lnTo>
                  <a:lnTo>
                    <a:pt x="499880" y="207072"/>
                  </a:lnTo>
                  <a:lnTo>
                    <a:pt x="503947" y="252379"/>
                  </a:lnTo>
                  <a:lnTo>
                    <a:pt x="503820" y="260170"/>
                  </a:lnTo>
                  <a:lnTo>
                    <a:pt x="493767" y="298776"/>
                  </a:lnTo>
                  <a:close/>
                </a:path>
              </a:pathLst>
            </a:custGeom>
            <a:solidFill>
              <a:srgbClr val="000000"/>
            </a:solidFill>
          </p:spPr>
          <p:txBody>
            <a:bodyPr wrap="square" lIns="0" tIns="0" rIns="0" bIns="0" rtlCol="0"/>
            <a:lstStyle/>
            <a:p>
              <a:endParaRPr/>
            </a:p>
          </p:txBody>
        </p:sp>
        <p:sp>
          <p:nvSpPr>
            <p:cNvPr id="47" name="object 47"/>
            <p:cNvSpPr/>
            <p:nvPr/>
          </p:nvSpPr>
          <p:spPr>
            <a:xfrm>
              <a:off x="8605765" y="8069715"/>
              <a:ext cx="537210" cy="332105"/>
            </a:xfrm>
            <a:custGeom>
              <a:avLst/>
              <a:gdLst/>
              <a:ahLst/>
              <a:cxnLst/>
              <a:rect l="l" t="t" r="r" b="b"/>
              <a:pathLst>
                <a:path w="537209" h="332104">
                  <a:moveTo>
                    <a:pt x="173936" y="332090"/>
                  </a:moveTo>
                  <a:lnTo>
                    <a:pt x="35191" y="332090"/>
                  </a:lnTo>
                  <a:lnTo>
                    <a:pt x="23258" y="329877"/>
                  </a:lnTo>
                  <a:lnTo>
                    <a:pt x="1235" y="294306"/>
                  </a:lnTo>
                  <a:lnTo>
                    <a:pt x="0" y="269035"/>
                  </a:lnTo>
                  <a:lnTo>
                    <a:pt x="4335" y="220738"/>
                  </a:lnTo>
                  <a:lnTo>
                    <a:pt x="16831" y="175256"/>
                  </a:lnTo>
                  <a:lnTo>
                    <a:pt x="36724" y="133353"/>
                  </a:lnTo>
                  <a:lnTo>
                    <a:pt x="63249" y="95797"/>
                  </a:lnTo>
                  <a:lnTo>
                    <a:pt x="95642" y="63352"/>
                  </a:lnTo>
                  <a:lnTo>
                    <a:pt x="133138" y="36784"/>
                  </a:lnTo>
                  <a:lnTo>
                    <a:pt x="174973" y="16858"/>
                  </a:lnTo>
                  <a:lnTo>
                    <a:pt x="220382" y="4342"/>
                  </a:lnTo>
                  <a:lnTo>
                    <a:pt x="268602" y="0"/>
                  </a:lnTo>
                  <a:lnTo>
                    <a:pt x="316821" y="4342"/>
                  </a:lnTo>
                  <a:lnTo>
                    <a:pt x="362231" y="16858"/>
                  </a:lnTo>
                  <a:lnTo>
                    <a:pt x="396778" y="33313"/>
                  </a:lnTo>
                  <a:lnTo>
                    <a:pt x="268602" y="33313"/>
                  </a:lnTo>
                  <a:lnTo>
                    <a:pt x="221172" y="38102"/>
                  </a:lnTo>
                  <a:lnTo>
                    <a:pt x="176997" y="51837"/>
                  </a:lnTo>
                  <a:lnTo>
                    <a:pt x="137020" y="73571"/>
                  </a:lnTo>
                  <a:lnTo>
                    <a:pt x="102190" y="102354"/>
                  </a:lnTo>
                  <a:lnTo>
                    <a:pt x="73453" y="137241"/>
                  </a:lnTo>
                  <a:lnTo>
                    <a:pt x="51755" y="177282"/>
                  </a:lnTo>
                  <a:lnTo>
                    <a:pt x="38043" y="221529"/>
                  </a:lnTo>
                  <a:lnTo>
                    <a:pt x="33262" y="269035"/>
                  </a:lnTo>
                  <a:lnTo>
                    <a:pt x="33392" y="276565"/>
                  </a:lnTo>
                  <a:lnTo>
                    <a:pt x="33768" y="284031"/>
                  </a:lnTo>
                  <a:lnTo>
                    <a:pt x="34401" y="291670"/>
                  </a:lnTo>
                  <a:lnTo>
                    <a:pt x="35194" y="298776"/>
                  </a:lnTo>
                  <a:lnTo>
                    <a:pt x="207015" y="298776"/>
                  </a:lnTo>
                  <a:lnTo>
                    <a:pt x="206903" y="302943"/>
                  </a:lnTo>
                  <a:lnTo>
                    <a:pt x="180839" y="331364"/>
                  </a:lnTo>
                  <a:lnTo>
                    <a:pt x="173936" y="332090"/>
                  </a:lnTo>
                  <a:close/>
                </a:path>
                <a:path w="537209" h="332104">
                  <a:moveTo>
                    <a:pt x="535467" y="298776"/>
                  </a:moveTo>
                  <a:lnTo>
                    <a:pt x="502015" y="298776"/>
                  </a:lnTo>
                  <a:lnTo>
                    <a:pt x="502834" y="291435"/>
                  </a:lnTo>
                  <a:lnTo>
                    <a:pt x="503439" y="284031"/>
                  </a:lnTo>
                  <a:lnTo>
                    <a:pt x="503815" y="276565"/>
                  </a:lnTo>
                  <a:lnTo>
                    <a:pt x="503944" y="269035"/>
                  </a:lnTo>
                  <a:lnTo>
                    <a:pt x="499163" y="221529"/>
                  </a:lnTo>
                  <a:lnTo>
                    <a:pt x="485450" y="177282"/>
                  </a:lnTo>
                  <a:lnTo>
                    <a:pt x="463752" y="137241"/>
                  </a:lnTo>
                  <a:lnTo>
                    <a:pt x="435015" y="102354"/>
                  </a:lnTo>
                  <a:lnTo>
                    <a:pt x="400185" y="73571"/>
                  </a:lnTo>
                  <a:lnTo>
                    <a:pt x="360208" y="51837"/>
                  </a:lnTo>
                  <a:lnTo>
                    <a:pt x="316032" y="38102"/>
                  </a:lnTo>
                  <a:lnTo>
                    <a:pt x="268602" y="33313"/>
                  </a:lnTo>
                  <a:lnTo>
                    <a:pt x="396778" y="33313"/>
                  </a:lnTo>
                  <a:lnTo>
                    <a:pt x="441561" y="63352"/>
                  </a:lnTo>
                  <a:lnTo>
                    <a:pt x="473953" y="95797"/>
                  </a:lnTo>
                  <a:lnTo>
                    <a:pt x="500477" y="133353"/>
                  </a:lnTo>
                  <a:lnTo>
                    <a:pt x="520369" y="175256"/>
                  </a:lnTo>
                  <a:lnTo>
                    <a:pt x="532863" y="220738"/>
                  </a:lnTo>
                  <a:lnTo>
                    <a:pt x="537196" y="269035"/>
                  </a:lnTo>
                  <a:lnTo>
                    <a:pt x="537058" y="277323"/>
                  </a:lnTo>
                  <a:lnTo>
                    <a:pt x="536646" y="285756"/>
                  </a:lnTo>
                  <a:lnTo>
                    <a:pt x="535961" y="294306"/>
                  </a:lnTo>
                  <a:lnTo>
                    <a:pt x="535467" y="298776"/>
                  </a:lnTo>
                  <a:close/>
                </a:path>
                <a:path w="537209" h="332104">
                  <a:moveTo>
                    <a:pt x="207015" y="298776"/>
                  </a:moveTo>
                  <a:lnTo>
                    <a:pt x="173939" y="298776"/>
                  </a:lnTo>
                  <a:lnTo>
                    <a:pt x="173665" y="295819"/>
                  </a:lnTo>
                  <a:lnTo>
                    <a:pt x="173585" y="294306"/>
                  </a:lnTo>
                  <a:lnTo>
                    <a:pt x="173507" y="289800"/>
                  </a:lnTo>
                  <a:lnTo>
                    <a:pt x="180980" y="252724"/>
                  </a:lnTo>
                  <a:lnTo>
                    <a:pt x="201360" y="222448"/>
                  </a:lnTo>
                  <a:lnTo>
                    <a:pt x="231588" y="202035"/>
                  </a:lnTo>
                  <a:lnTo>
                    <a:pt x="268604" y="194549"/>
                  </a:lnTo>
                  <a:lnTo>
                    <a:pt x="305620" y="202035"/>
                  </a:lnTo>
                  <a:lnTo>
                    <a:pt x="335848" y="222448"/>
                  </a:lnTo>
                  <a:lnTo>
                    <a:pt x="339493" y="227863"/>
                  </a:lnTo>
                  <a:lnTo>
                    <a:pt x="268599" y="227863"/>
                  </a:lnTo>
                  <a:lnTo>
                    <a:pt x="244552" y="232738"/>
                  </a:lnTo>
                  <a:lnTo>
                    <a:pt x="224893" y="246024"/>
                  </a:lnTo>
                  <a:lnTo>
                    <a:pt x="211628" y="265714"/>
                  </a:lnTo>
                  <a:lnTo>
                    <a:pt x="206761" y="289800"/>
                  </a:lnTo>
                  <a:lnTo>
                    <a:pt x="206856" y="293597"/>
                  </a:lnTo>
                  <a:lnTo>
                    <a:pt x="207050" y="295689"/>
                  </a:lnTo>
                  <a:lnTo>
                    <a:pt x="207015" y="298776"/>
                  </a:lnTo>
                  <a:close/>
                </a:path>
                <a:path w="537209" h="332104">
                  <a:moveTo>
                    <a:pt x="502007" y="332090"/>
                  </a:moveTo>
                  <a:lnTo>
                    <a:pt x="363262" y="332090"/>
                  </a:lnTo>
                  <a:lnTo>
                    <a:pt x="356360" y="331364"/>
                  </a:lnTo>
                  <a:lnTo>
                    <a:pt x="330229" y="302640"/>
                  </a:lnTo>
                  <a:lnTo>
                    <a:pt x="330148" y="295689"/>
                  </a:lnTo>
                  <a:lnTo>
                    <a:pt x="330343" y="293597"/>
                  </a:lnTo>
                  <a:lnTo>
                    <a:pt x="330437" y="289800"/>
                  </a:lnTo>
                  <a:lnTo>
                    <a:pt x="325569" y="265713"/>
                  </a:lnTo>
                  <a:lnTo>
                    <a:pt x="312303" y="246023"/>
                  </a:lnTo>
                  <a:lnTo>
                    <a:pt x="292644" y="232737"/>
                  </a:lnTo>
                  <a:lnTo>
                    <a:pt x="268599" y="227863"/>
                  </a:lnTo>
                  <a:lnTo>
                    <a:pt x="339493" y="227863"/>
                  </a:lnTo>
                  <a:lnTo>
                    <a:pt x="356229" y="252724"/>
                  </a:lnTo>
                  <a:lnTo>
                    <a:pt x="363702" y="289800"/>
                  </a:lnTo>
                  <a:lnTo>
                    <a:pt x="363624" y="294306"/>
                  </a:lnTo>
                  <a:lnTo>
                    <a:pt x="363544" y="295819"/>
                  </a:lnTo>
                  <a:lnTo>
                    <a:pt x="363270" y="298776"/>
                  </a:lnTo>
                  <a:lnTo>
                    <a:pt x="535467" y="298776"/>
                  </a:lnTo>
                  <a:lnTo>
                    <a:pt x="535005" y="302943"/>
                  </a:lnTo>
                  <a:lnTo>
                    <a:pt x="531321" y="314524"/>
                  </a:lnTo>
                  <a:lnTo>
                    <a:pt x="524004" y="323763"/>
                  </a:lnTo>
                  <a:lnTo>
                    <a:pt x="513937" y="329878"/>
                  </a:lnTo>
                  <a:lnTo>
                    <a:pt x="502007" y="332090"/>
                  </a:lnTo>
                  <a:close/>
                </a:path>
              </a:pathLst>
            </a:custGeom>
            <a:solidFill>
              <a:srgbClr val="FFFFFF"/>
            </a:solidFill>
          </p:spPr>
          <p:txBody>
            <a:bodyPr wrap="square" lIns="0" tIns="0" rIns="0" bIns="0" rtlCol="0"/>
            <a:lstStyle/>
            <a:p>
              <a:endParaRPr/>
            </a:p>
          </p:txBody>
        </p:sp>
        <p:sp>
          <p:nvSpPr>
            <p:cNvPr id="48" name="object 48"/>
            <p:cNvSpPr/>
            <p:nvPr/>
          </p:nvSpPr>
          <p:spPr>
            <a:xfrm>
              <a:off x="8567350" y="8389020"/>
              <a:ext cx="614045" cy="168910"/>
            </a:xfrm>
            <a:custGeom>
              <a:avLst/>
              <a:gdLst/>
              <a:ahLst/>
              <a:cxnLst/>
              <a:rect l="l" t="t" r="r" b="b"/>
              <a:pathLst>
                <a:path w="614045" h="168909">
                  <a:moveTo>
                    <a:pt x="606592" y="168793"/>
                  </a:moveTo>
                  <a:lnTo>
                    <a:pt x="16629" y="168793"/>
                  </a:lnTo>
                  <a:lnTo>
                    <a:pt x="7445" y="168793"/>
                  </a:lnTo>
                  <a:lnTo>
                    <a:pt x="0" y="161336"/>
                  </a:lnTo>
                  <a:lnTo>
                    <a:pt x="0" y="7457"/>
                  </a:lnTo>
                  <a:lnTo>
                    <a:pt x="7445" y="0"/>
                  </a:lnTo>
                  <a:lnTo>
                    <a:pt x="606592" y="0"/>
                  </a:lnTo>
                  <a:lnTo>
                    <a:pt x="614037" y="7457"/>
                  </a:lnTo>
                  <a:lnTo>
                    <a:pt x="614037" y="161336"/>
                  </a:lnTo>
                  <a:lnTo>
                    <a:pt x="606592" y="168793"/>
                  </a:lnTo>
                  <a:close/>
                </a:path>
              </a:pathLst>
            </a:custGeom>
            <a:solidFill>
              <a:srgbClr val="000000"/>
            </a:solidFill>
          </p:spPr>
          <p:txBody>
            <a:bodyPr wrap="square" lIns="0" tIns="0" rIns="0" bIns="0" rtlCol="0"/>
            <a:lstStyle/>
            <a:p>
              <a:endParaRPr/>
            </a:p>
          </p:txBody>
        </p:sp>
        <p:sp>
          <p:nvSpPr>
            <p:cNvPr id="49" name="object 49"/>
            <p:cNvSpPr/>
            <p:nvPr/>
          </p:nvSpPr>
          <p:spPr>
            <a:xfrm>
              <a:off x="8550720" y="8089264"/>
              <a:ext cx="647700" cy="485775"/>
            </a:xfrm>
            <a:custGeom>
              <a:avLst/>
              <a:gdLst/>
              <a:ahLst/>
              <a:cxnLst/>
              <a:rect l="l" t="t" r="r" b="b"/>
              <a:pathLst>
                <a:path w="647700" h="485775">
                  <a:moveTo>
                    <a:pt x="340271" y="7454"/>
                  </a:moveTo>
                  <a:lnTo>
                    <a:pt x="332828" y="0"/>
                  </a:lnTo>
                  <a:lnTo>
                    <a:pt x="314464" y="0"/>
                  </a:lnTo>
                  <a:lnTo>
                    <a:pt x="307009" y="7454"/>
                  </a:lnTo>
                  <a:lnTo>
                    <a:pt x="307009" y="68440"/>
                  </a:lnTo>
                  <a:lnTo>
                    <a:pt x="314464" y="75907"/>
                  </a:lnTo>
                  <a:lnTo>
                    <a:pt x="323646" y="75907"/>
                  </a:lnTo>
                  <a:lnTo>
                    <a:pt x="332828" y="75907"/>
                  </a:lnTo>
                  <a:lnTo>
                    <a:pt x="340271" y="68440"/>
                  </a:lnTo>
                  <a:lnTo>
                    <a:pt x="340271" y="7454"/>
                  </a:lnTo>
                  <a:close/>
                </a:path>
                <a:path w="647700" h="485775">
                  <a:moveTo>
                    <a:pt x="647293" y="316420"/>
                  </a:moveTo>
                  <a:lnTo>
                    <a:pt x="644677" y="303453"/>
                  </a:lnTo>
                  <a:lnTo>
                    <a:pt x="637552" y="292862"/>
                  </a:lnTo>
                  <a:lnTo>
                    <a:pt x="626973" y="285724"/>
                  </a:lnTo>
                  <a:lnTo>
                    <a:pt x="614032" y="283108"/>
                  </a:lnTo>
                  <a:lnTo>
                    <a:pt x="614032" y="316420"/>
                  </a:lnTo>
                  <a:lnTo>
                    <a:pt x="614032" y="451904"/>
                  </a:lnTo>
                  <a:lnTo>
                    <a:pt x="496633" y="451904"/>
                  </a:lnTo>
                  <a:lnTo>
                    <a:pt x="496633" y="400113"/>
                  </a:lnTo>
                  <a:lnTo>
                    <a:pt x="489178" y="392658"/>
                  </a:lnTo>
                  <a:lnTo>
                    <a:pt x="470814" y="392658"/>
                  </a:lnTo>
                  <a:lnTo>
                    <a:pt x="463372" y="400113"/>
                  </a:lnTo>
                  <a:lnTo>
                    <a:pt x="463372" y="451904"/>
                  </a:lnTo>
                  <a:lnTo>
                    <a:pt x="418452" y="451904"/>
                  </a:lnTo>
                  <a:lnTo>
                    <a:pt x="418452" y="400113"/>
                  </a:lnTo>
                  <a:lnTo>
                    <a:pt x="411010" y="392658"/>
                  </a:lnTo>
                  <a:lnTo>
                    <a:pt x="392633" y="392658"/>
                  </a:lnTo>
                  <a:lnTo>
                    <a:pt x="385191" y="400113"/>
                  </a:lnTo>
                  <a:lnTo>
                    <a:pt x="385191" y="451904"/>
                  </a:lnTo>
                  <a:lnTo>
                    <a:pt x="340271" y="451904"/>
                  </a:lnTo>
                  <a:lnTo>
                    <a:pt x="340271" y="400113"/>
                  </a:lnTo>
                  <a:lnTo>
                    <a:pt x="332828" y="392658"/>
                  </a:lnTo>
                  <a:lnTo>
                    <a:pt x="314452" y="392658"/>
                  </a:lnTo>
                  <a:lnTo>
                    <a:pt x="307009" y="400113"/>
                  </a:lnTo>
                  <a:lnTo>
                    <a:pt x="307009" y="451904"/>
                  </a:lnTo>
                  <a:lnTo>
                    <a:pt x="262089" y="451904"/>
                  </a:lnTo>
                  <a:lnTo>
                    <a:pt x="262089" y="400113"/>
                  </a:lnTo>
                  <a:lnTo>
                    <a:pt x="254647" y="392658"/>
                  </a:lnTo>
                  <a:lnTo>
                    <a:pt x="236283" y="392658"/>
                  </a:lnTo>
                  <a:lnTo>
                    <a:pt x="228828" y="400113"/>
                  </a:lnTo>
                  <a:lnTo>
                    <a:pt x="228828" y="451904"/>
                  </a:lnTo>
                  <a:lnTo>
                    <a:pt x="183908" y="451904"/>
                  </a:lnTo>
                  <a:lnTo>
                    <a:pt x="183908" y="353669"/>
                  </a:lnTo>
                  <a:lnTo>
                    <a:pt x="176466" y="346214"/>
                  </a:lnTo>
                  <a:lnTo>
                    <a:pt x="158102" y="346214"/>
                  </a:lnTo>
                  <a:lnTo>
                    <a:pt x="150660" y="353669"/>
                  </a:lnTo>
                  <a:lnTo>
                    <a:pt x="150660" y="451904"/>
                  </a:lnTo>
                  <a:lnTo>
                    <a:pt x="33248" y="451904"/>
                  </a:lnTo>
                  <a:lnTo>
                    <a:pt x="33248" y="316420"/>
                  </a:lnTo>
                  <a:lnTo>
                    <a:pt x="614032" y="316420"/>
                  </a:lnTo>
                  <a:lnTo>
                    <a:pt x="614032" y="283108"/>
                  </a:lnTo>
                  <a:lnTo>
                    <a:pt x="33248" y="283108"/>
                  </a:lnTo>
                  <a:lnTo>
                    <a:pt x="20307" y="285724"/>
                  </a:lnTo>
                  <a:lnTo>
                    <a:pt x="9740" y="292862"/>
                  </a:lnTo>
                  <a:lnTo>
                    <a:pt x="2603" y="303453"/>
                  </a:lnTo>
                  <a:lnTo>
                    <a:pt x="0" y="316420"/>
                  </a:lnTo>
                  <a:lnTo>
                    <a:pt x="0" y="451904"/>
                  </a:lnTo>
                  <a:lnTo>
                    <a:pt x="2603" y="464870"/>
                  </a:lnTo>
                  <a:lnTo>
                    <a:pt x="9740" y="475449"/>
                  </a:lnTo>
                  <a:lnTo>
                    <a:pt x="20307" y="482600"/>
                  </a:lnTo>
                  <a:lnTo>
                    <a:pt x="33248" y="485216"/>
                  </a:lnTo>
                  <a:lnTo>
                    <a:pt x="614032" y="485216"/>
                  </a:lnTo>
                  <a:lnTo>
                    <a:pt x="626973" y="482600"/>
                  </a:lnTo>
                  <a:lnTo>
                    <a:pt x="637552" y="475449"/>
                  </a:lnTo>
                  <a:lnTo>
                    <a:pt x="644677" y="464870"/>
                  </a:lnTo>
                  <a:lnTo>
                    <a:pt x="647293" y="451904"/>
                  </a:lnTo>
                  <a:lnTo>
                    <a:pt x="647293" y="316420"/>
                  </a:lnTo>
                  <a:close/>
                </a:path>
              </a:pathLst>
            </a:custGeom>
            <a:solidFill>
              <a:srgbClr val="FFFFFF"/>
            </a:solidFill>
          </p:spPr>
          <p:txBody>
            <a:bodyPr wrap="square" lIns="0" tIns="0" rIns="0" bIns="0" rtlCol="0"/>
            <a:lstStyle/>
            <a:p>
              <a:endParaRPr/>
            </a:p>
          </p:txBody>
        </p:sp>
        <p:sp>
          <p:nvSpPr>
            <p:cNvPr id="50" name="object 50"/>
            <p:cNvSpPr/>
            <p:nvPr/>
          </p:nvSpPr>
          <p:spPr>
            <a:xfrm>
              <a:off x="8952298" y="8122222"/>
              <a:ext cx="13335" cy="40640"/>
            </a:xfrm>
            <a:custGeom>
              <a:avLst/>
              <a:gdLst/>
              <a:ahLst/>
              <a:cxnLst/>
              <a:rect l="l" t="t" r="r" b="b"/>
              <a:pathLst>
                <a:path w="13334" h="40640">
                  <a:moveTo>
                    <a:pt x="0" y="40444"/>
                  </a:moveTo>
                  <a:lnTo>
                    <a:pt x="13339" y="0"/>
                  </a:lnTo>
                </a:path>
              </a:pathLst>
            </a:custGeom>
            <a:solidFill>
              <a:srgbClr val="000000"/>
            </a:solidFill>
          </p:spPr>
          <p:txBody>
            <a:bodyPr wrap="square" lIns="0" tIns="0" rIns="0" bIns="0" rtlCol="0"/>
            <a:lstStyle/>
            <a:p>
              <a:endParaRPr/>
            </a:p>
          </p:txBody>
        </p:sp>
        <p:sp>
          <p:nvSpPr>
            <p:cNvPr id="51" name="object 51"/>
            <p:cNvSpPr/>
            <p:nvPr/>
          </p:nvSpPr>
          <p:spPr>
            <a:xfrm>
              <a:off x="8935721" y="8105615"/>
              <a:ext cx="46990" cy="74295"/>
            </a:xfrm>
            <a:custGeom>
              <a:avLst/>
              <a:gdLst/>
              <a:ahLst/>
              <a:cxnLst/>
              <a:rect l="l" t="t" r="r" b="b"/>
              <a:pathLst>
                <a:path w="46990" h="74295">
                  <a:moveTo>
                    <a:pt x="23562" y="73713"/>
                  </a:moveTo>
                  <a:lnTo>
                    <a:pt x="16582" y="73713"/>
                  </a:lnTo>
                  <a:lnTo>
                    <a:pt x="14853" y="73713"/>
                  </a:lnTo>
                  <a:lnTo>
                    <a:pt x="13095" y="73441"/>
                  </a:lnTo>
                  <a:lnTo>
                    <a:pt x="11363" y="72867"/>
                  </a:lnTo>
                  <a:lnTo>
                    <a:pt x="5627" y="69591"/>
                  </a:lnTo>
                  <a:lnTo>
                    <a:pt x="1726" y="64541"/>
                  </a:lnTo>
                  <a:lnTo>
                    <a:pt x="0" y="58393"/>
                  </a:lnTo>
                  <a:lnTo>
                    <a:pt x="789" y="51826"/>
                  </a:lnTo>
                  <a:lnTo>
                    <a:pt x="14129" y="11381"/>
                  </a:lnTo>
                  <a:lnTo>
                    <a:pt x="17400" y="5636"/>
                  </a:lnTo>
                  <a:lnTo>
                    <a:pt x="22443" y="1729"/>
                  </a:lnTo>
                  <a:lnTo>
                    <a:pt x="28580" y="0"/>
                  </a:lnTo>
                  <a:lnTo>
                    <a:pt x="35136" y="790"/>
                  </a:lnTo>
                  <a:lnTo>
                    <a:pt x="40872" y="4067"/>
                  </a:lnTo>
                  <a:lnTo>
                    <a:pt x="44773" y="9117"/>
                  </a:lnTo>
                  <a:lnTo>
                    <a:pt x="46500" y="15264"/>
                  </a:lnTo>
                  <a:lnTo>
                    <a:pt x="45710" y="21831"/>
                  </a:lnTo>
                  <a:lnTo>
                    <a:pt x="30060" y="69277"/>
                  </a:lnTo>
                  <a:lnTo>
                    <a:pt x="23562" y="73713"/>
                  </a:lnTo>
                  <a:close/>
                </a:path>
              </a:pathLst>
            </a:custGeom>
            <a:solidFill>
              <a:srgbClr val="FFFFFF"/>
            </a:solidFill>
          </p:spPr>
          <p:txBody>
            <a:bodyPr wrap="square" lIns="0" tIns="0" rIns="0" bIns="0" rtlCol="0"/>
            <a:lstStyle/>
            <a:p>
              <a:endParaRPr/>
            </a:p>
          </p:txBody>
        </p:sp>
        <p:sp>
          <p:nvSpPr>
            <p:cNvPr id="52" name="object 52"/>
            <p:cNvSpPr/>
            <p:nvPr/>
          </p:nvSpPr>
          <p:spPr>
            <a:xfrm>
              <a:off x="9017908" y="8157316"/>
              <a:ext cx="13335" cy="40640"/>
            </a:xfrm>
            <a:custGeom>
              <a:avLst/>
              <a:gdLst/>
              <a:ahLst/>
              <a:cxnLst/>
              <a:rect l="l" t="t" r="r" b="b"/>
              <a:pathLst>
                <a:path w="13334" h="40640">
                  <a:moveTo>
                    <a:pt x="0" y="40444"/>
                  </a:moveTo>
                  <a:lnTo>
                    <a:pt x="13339" y="0"/>
                  </a:lnTo>
                </a:path>
              </a:pathLst>
            </a:custGeom>
            <a:solidFill>
              <a:srgbClr val="000000"/>
            </a:solidFill>
          </p:spPr>
          <p:txBody>
            <a:bodyPr wrap="square" lIns="0" tIns="0" rIns="0" bIns="0" rtlCol="0"/>
            <a:lstStyle/>
            <a:p>
              <a:endParaRPr/>
            </a:p>
          </p:txBody>
        </p:sp>
        <p:sp>
          <p:nvSpPr>
            <p:cNvPr id="53" name="object 53"/>
            <p:cNvSpPr/>
            <p:nvPr/>
          </p:nvSpPr>
          <p:spPr>
            <a:xfrm>
              <a:off x="9001327" y="8140713"/>
              <a:ext cx="46990" cy="74295"/>
            </a:xfrm>
            <a:custGeom>
              <a:avLst/>
              <a:gdLst/>
              <a:ahLst/>
              <a:cxnLst/>
              <a:rect l="l" t="t" r="r" b="b"/>
              <a:pathLst>
                <a:path w="46990" h="74295">
                  <a:moveTo>
                    <a:pt x="23564" y="73712"/>
                  </a:moveTo>
                  <a:lnTo>
                    <a:pt x="16582" y="73712"/>
                  </a:lnTo>
                  <a:lnTo>
                    <a:pt x="14853" y="73712"/>
                  </a:lnTo>
                  <a:lnTo>
                    <a:pt x="13095" y="73441"/>
                  </a:lnTo>
                  <a:lnTo>
                    <a:pt x="11363" y="72867"/>
                  </a:lnTo>
                  <a:lnTo>
                    <a:pt x="5627" y="69590"/>
                  </a:lnTo>
                  <a:lnTo>
                    <a:pt x="1726" y="64540"/>
                  </a:lnTo>
                  <a:lnTo>
                    <a:pt x="0" y="58394"/>
                  </a:lnTo>
                  <a:lnTo>
                    <a:pt x="789" y="51828"/>
                  </a:lnTo>
                  <a:lnTo>
                    <a:pt x="14129" y="11380"/>
                  </a:lnTo>
                  <a:lnTo>
                    <a:pt x="17400" y="5635"/>
                  </a:lnTo>
                  <a:lnTo>
                    <a:pt x="22442" y="1728"/>
                  </a:lnTo>
                  <a:lnTo>
                    <a:pt x="28579" y="0"/>
                  </a:lnTo>
                  <a:lnTo>
                    <a:pt x="35136" y="789"/>
                  </a:lnTo>
                  <a:lnTo>
                    <a:pt x="40872" y="4066"/>
                  </a:lnTo>
                  <a:lnTo>
                    <a:pt x="44773" y="9116"/>
                  </a:lnTo>
                  <a:lnTo>
                    <a:pt x="46499" y="15262"/>
                  </a:lnTo>
                  <a:lnTo>
                    <a:pt x="45710" y="21828"/>
                  </a:lnTo>
                  <a:lnTo>
                    <a:pt x="30063" y="69274"/>
                  </a:lnTo>
                  <a:lnTo>
                    <a:pt x="23564" y="73712"/>
                  </a:lnTo>
                  <a:close/>
                </a:path>
              </a:pathLst>
            </a:custGeom>
            <a:solidFill>
              <a:srgbClr val="FFFFFF"/>
            </a:solidFill>
          </p:spPr>
          <p:txBody>
            <a:bodyPr wrap="square" lIns="0" tIns="0" rIns="0" bIns="0" rtlCol="0"/>
            <a:lstStyle/>
            <a:p>
              <a:endParaRPr/>
            </a:p>
          </p:txBody>
        </p:sp>
        <p:sp>
          <p:nvSpPr>
            <p:cNvPr id="54" name="object 54"/>
            <p:cNvSpPr/>
            <p:nvPr/>
          </p:nvSpPr>
          <p:spPr>
            <a:xfrm>
              <a:off x="8783097" y="8122222"/>
              <a:ext cx="13335" cy="40640"/>
            </a:xfrm>
            <a:custGeom>
              <a:avLst/>
              <a:gdLst/>
              <a:ahLst/>
              <a:cxnLst/>
              <a:rect l="l" t="t" r="r" b="b"/>
              <a:pathLst>
                <a:path w="13334" h="40640">
                  <a:moveTo>
                    <a:pt x="13339" y="40444"/>
                  </a:moveTo>
                  <a:lnTo>
                    <a:pt x="0" y="0"/>
                  </a:lnTo>
                </a:path>
              </a:pathLst>
            </a:custGeom>
            <a:solidFill>
              <a:srgbClr val="000000"/>
            </a:solidFill>
          </p:spPr>
          <p:txBody>
            <a:bodyPr wrap="square" lIns="0" tIns="0" rIns="0" bIns="0" rtlCol="0"/>
            <a:lstStyle/>
            <a:p>
              <a:endParaRPr/>
            </a:p>
          </p:txBody>
        </p:sp>
        <p:sp>
          <p:nvSpPr>
            <p:cNvPr id="55" name="object 55"/>
            <p:cNvSpPr/>
            <p:nvPr/>
          </p:nvSpPr>
          <p:spPr>
            <a:xfrm>
              <a:off x="8766517" y="8105615"/>
              <a:ext cx="46990" cy="74295"/>
            </a:xfrm>
            <a:custGeom>
              <a:avLst/>
              <a:gdLst/>
              <a:ahLst/>
              <a:cxnLst/>
              <a:rect l="l" t="t" r="r" b="b"/>
              <a:pathLst>
                <a:path w="46990" h="74295">
                  <a:moveTo>
                    <a:pt x="31644" y="73713"/>
                  </a:moveTo>
                  <a:lnTo>
                    <a:pt x="29917" y="73713"/>
                  </a:lnTo>
                  <a:lnTo>
                    <a:pt x="22935" y="73713"/>
                  </a:lnTo>
                  <a:lnTo>
                    <a:pt x="16436" y="69277"/>
                  </a:lnTo>
                  <a:lnTo>
                    <a:pt x="789" y="21831"/>
                  </a:lnTo>
                  <a:lnTo>
                    <a:pt x="0" y="15264"/>
                  </a:lnTo>
                  <a:lnTo>
                    <a:pt x="1726" y="9117"/>
                  </a:lnTo>
                  <a:lnTo>
                    <a:pt x="5627" y="4067"/>
                  </a:lnTo>
                  <a:lnTo>
                    <a:pt x="11363" y="790"/>
                  </a:lnTo>
                  <a:lnTo>
                    <a:pt x="17919" y="0"/>
                  </a:lnTo>
                  <a:lnTo>
                    <a:pt x="24056" y="1729"/>
                  </a:lnTo>
                  <a:lnTo>
                    <a:pt x="29099" y="5636"/>
                  </a:lnTo>
                  <a:lnTo>
                    <a:pt x="32370" y="11381"/>
                  </a:lnTo>
                  <a:lnTo>
                    <a:pt x="45710" y="51826"/>
                  </a:lnTo>
                  <a:lnTo>
                    <a:pt x="46499" y="58393"/>
                  </a:lnTo>
                  <a:lnTo>
                    <a:pt x="44773" y="64541"/>
                  </a:lnTo>
                  <a:lnTo>
                    <a:pt x="40872" y="69591"/>
                  </a:lnTo>
                  <a:lnTo>
                    <a:pt x="35136" y="72867"/>
                  </a:lnTo>
                  <a:lnTo>
                    <a:pt x="33404" y="73441"/>
                  </a:lnTo>
                  <a:lnTo>
                    <a:pt x="31644" y="73713"/>
                  </a:lnTo>
                  <a:close/>
                </a:path>
              </a:pathLst>
            </a:custGeom>
            <a:solidFill>
              <a:srgbClr val="FFFFFF"/>
            </a:solidFill>
          </p:spPr>
          <p:txBody>
            <a:bodyPr wrap="square" lIns="0" tIns="0" rIns="0" bIns="0" rtlCol="0"/>
            <a:lstStyle/>
            <a:p>
              <a:endParaRPr/>
            </a:p>
          </p:txBody>
        </p:sp>
        <p:sp>
          <p:nvSpPr>
            <p:cNvPr id="56" name="object 56"/>
            <p:cNvSpPr/>
            <p:nvPr/>
          </p:nvSpPr>
          <p:spPr>
            <a:xfrm>
              <a:off x="8717491" y="8157316"/>
              <a:ext cx="13335" cy="40640"/>
            </a:xfrm>
            <a:custGeom>
              <a:avLst/>
              <a:gdLst/>
              <a:ahLst/>
              <a:cxnLst/>
              <a:rect l="l" t="t" r="r" b="b"/>
              <a:pathLst>
                <a:path w="13334" h="40640">
                  <a:moveTo>
                    <a:pt x="13337" y="40444"/>
                  </a:moveTo>
                  <a:lnTo>
                    <a:pt x="0" y="0"/>
                  </a:lnTo>
                </a:path>
              </a:pathLst>
            </a:custGeom>
            <a:solidFill>
              <a:srgbClr val="000000"/>
            </a:solidFill>
          </p:spPr>
          <p:txBody>
            <a:bodyPr wrap="square" lIns="0" tIns="0" rIns="0" bIns="0" rtlCol="0"/>
            <a:lstStyle/>
            <a:p>
              <a:endParaRPr/>
            </a:p>
          </p:txBody>
        </p:sp>
        <p:sp>
          <p:nvSpPr>
            <p:cNvPr id="57" name="object 57"/>
            <p:cNvSpPr/>
            <p:nvPr/>
          </p:nvSpPr>
          <p:spPr>
            <a:xfrm>
              <a:off x="8700908" y="8140713"/>
              <a:ext cx="46990" cy="74295"/>
            </a:xfrm>
            <a:custGeom>
              <a:avLst/>
              <a:gdLst/>
              <a:ahLst/>
              <a:cxnLst/>
              <a:rect l="l" t="t" r="r" b="b"/>
              <a:pathLst>
                <a:path w="46990" h="74295">
                  <a:moveTo>
                    <a:pt x="31646" y="73712"/>
                  </a:moveTo>
                  <a:lnTo>
                    <a:pt x="29917" y="73712"/>
                  </a:lnTo>
                  <a:lnTo>
                    <a:pt x="22935" y="73712"/>
                  </a:lnTo>
                  <a:lnTo>
                    <a:pt x="16436" y="69276"/>
                  </a:lnTo>
                  <a:lnTo>
                    <a:pt x="789" y="21828"/>
                  </a:lnTo>
                  <a:lnTo>
                    <a:pt x="0" y="15261"/>
                  </a:lnTo>
                  <a:lnTo>
                    <a:pt x="1726" y="9115"/>
                  </a:lnTo>
                  <a:lnTo>
                    <a:pt x="5627" y="4065"/>
                  </a:lnTo>
                  <a:lnTo>
                    <a:pt x="11363" y="789"/>
                  </a:lnTo>
                  <a:lnTo>
                    <a:pt x="17920" y="0"/>
                  </a:lnTo>
                  <a:lnTo>
                    <a:pt x="24057" y="1728"/>
                  </a:lnTo>
                  <a:lnTo>
                    <a:pt x="29099" y="5635"/>
                  </a:lnTo>
                  <a:lnTo>
                    <a:pt x="32370" y="11380"/>
                  </a:lnTo>
                  <a:lnTo>
                    <a:pt x="45710" y="51828"/>
                  </a:lnTo>
                  <a:lnTo>
                    <a:pt x="46499" y="58395"/>
                  </a:lnTo>
                  <a:lnTo>
                    <a:pt x="44773" y="64541"/>
                  </a:lnTo>
                  <a:lnTo>
                    <a:pt x="40872" y="69590"/>
                  </a:lnTo>
                  <a:lnTo>
                    <a:pt x="35136" y="72867"/>
                  </a:lnTo>
                  <a:lnTo>
                    <a:pt x="33404" y="73438"/>
                  </a:lnTo>
                  <a:lnTo>
                    <a:pt x="31646" y="73712"/>
                  </a:lnTo>
                  <a:close/>
                </a:path>
              </a:pathLst>
            </a:custGeom>
            <a:solidFill>
              <a:srgbClr val="FFFFFF"/>
            </a:solidFill>
          </p:spPr>
          <p:txBody>
            <a:bodyPr wrap="square" lIns="0" tIns="0" rIns="0" bIns="0" rtlCol="0"/>
            <a:lstStyle/>
            <a:p>
              <a:endParaRPr/>
            </a:p>
          </p:txBody>
        </p:sp>
      </p:grpSp>
      <p:pic>
        <p:nvPicPr>
          <p:cNvPr id="58" name="object 58"/>
          <p:cNvPicPr/>
          <p:nvPr/>
        </p:nvPicPr>
        <p:blipFill>
          <a:blip r:embed="rId14" cstate="print"/>
          <a:stretch>
            <a:fillRect/>
          </a:stretch>
        </p:blipFill>
        <p:spPr>
          <a:xfrm>
            <a:off x="10200023" y="7987817"/>
            <a:ext cx="244222" cy="357465"/>
          </a:xfrm>
          <a:prstGeom prst="rect">
            <a:avLst/>
          </a:prstGeom>
        </p:spPr>
      </p:pic>
      <p:grpSp>
        <p:nvGrpSpPr>
          <p:cNvPr id="59" name="object 59"/>
          <p:cNvGrpSpPr/>
          <p:nvPr/>
        </p:nvGrpSpPr>
        <p:grpSpPr>
          <a:xfrm>
            <a:off x="10277047" y="8081260"/>
            <a:ext cx="189865" cy="573405"/>
            <a:chOff x="10277047" y="8081260"/>
            <a:chExt cx="189865" cy="573405"/>
          </a:xfrm>
        </p:grpSpPr>
        <p:pic>
          <p:nvPicPr>
            <p:cNvPr id="60" name="object 60"/>
            <p:cNvPicPr/>
            <p:nvPr/>
          </p:nvPicPr>
          <p:blipFill>
            <a:blip r:embed="rId15" cstate="print"/>
            <a:stretch>
              <a:fillRect/>
            </a:stretch>
          </p:blipFill>
          <p:spPr>
            <a:xfrm>
              <a:off x="10277297" y="8441325"/>
              <a:ext cx="189310" cy="213256"/>
            </a:xfrm>
            <a:prstGeom prst="rect">
              <a:avLst/>
            </a:prstGeom>
          </p:spPr>
        </p:pic>
        <p:sp>
          <p:nvSpPr>
            <p:cNvPr id="61" name="object 61"/>
            <p:cNvSpPr/>
            <p:nvPr/>
          </p:nvSpPr>
          <p:spPr>
            <a:xfrm>
              <a:off x="10293440" y="8097602"/>
              <a:ext cx="157480" cy="393065"/>
            </a:xfrm>
            <a:custGeom>
              <a:avLst/>
              <a:gdLst/>
              <a:ahLst/>
              <a:cxnLst/>
              <a:rect l="l" t="t" r="r" b="b"/>
              <a:pathLst>
                <a:path w="157479" h="393065">
                  <a:moveTo>
                    <a:pt x="149347" y="392751"/>
                  </a:moveTo>
                  <a:lnTo>
                    <a:pt x="16397" y="392748"/>
                  </a:lnTo>
                  <a:lnTo>
                    <a:pt x="7522" y="392748"/>
                  </a:lnTo>
                  <a:lnTo>
                    <a:pt x="269" y="385671"/>
                  </a:lnTo>
                  <a:lnTo>
                    <a:pt x="0" y="373669"/>
                  </a:lnTo>
                  <a:lnTo>
                    <a:pt x="0" y="18785"/>
                  </a:lnTo>
                  <a:lnTo>
                    <a:pt x="387" y="6976"/>
                  </a:lnTo>
                  <a:lnTo>
                    <a:pt x="7612" y="0"/>
                  </a:lnTo>
                  <a:lnTo>
                    <a:pt x="149264" y="0"/>
                  </a:lnTo>
                  <a:lnTo>
                    <a:pt x="156489" y="6986"/>
                  </a:lnTo>
                  <a:lnTo>
                    <a:pt x="156869" y="18790"/>
                  </a:lnTo>
                  <a:lnTo>
                    <a:pt x="156814" y="376804"/>
                  </a:lnTo>
                  <a:lnTo>
                    <a:pt x="156600" y="385671"/>
                  </a:lnTo>
                  <a:lnTo>
                    <a:pt x="149347" y="392751"/>
                  </a:lnTo>
                  <a:close/>
                </a:path>
              </a:pathLst>
            </a:custGeom>
            <a:solidFill>
              <a:srgbClr val="000000"/>
            </a:solidFill>
          </p:spPr>
          <p:txBody>
            <a:bodyPr wrap="square" lIns="0" tIns="0" rIns="0" bIns="0" rtlCol="0"/>
            <a:lstStyle/>
            <a:p>
              <a:endParaRPr/>
            </a:p>
          </p:txBody>
        </p:sp>
        <p:sp>
          <p:nvSpPr>
            <p:cNvPr id="62" name="object 62"/>
            <p:cNvSpPr/>
            <p:nvPr/>
          </p:nvSpPr>
          <p:spPr>
            <a:xfrm>
              <a:off x="10277153" y="8081260"/>
              <a:ext cx="189865" cy="425450"/>
            </a:xfrm>
            <a:custGeom>
              <a:avLst/>
              <a:gdLst/>
              <a:ahLst/>
              <a:cxnLst/>
              <a:rect l="l" t="t" r="r" b="b"/>
              <a:pathLst>
                <a:path w="189865" h="425450">
                  <a:moveTo>
                    <a:pt x="156759" y="425432"/>
                  </a:moveTo>
                  <a:lnTo>
                    <a:pt x="32684" y="425432"/>
                  </a:lnTo>
                  <a:lnTo>
                    <a:pt x="20143" y="422939"/>
                  </a:lnTo>
                  <a:lnTo>
                    <a:pt x="9836" y="416123"/>
                  </a:lnTo>
                  <a:lnTo>
                    <a:pt x="2785" y="405978"/>
                  </a:lnTo>
                  <a:lnTo>
                    <a:pt x="0" y="393543"/>
                  </a:lnTo>
                  <a:lnTo>
                    <a:pt x="32" y="31554"/>
                  </a:lnTo>
                  <a:lnTo>
                    <a:pt x="2917" y="19198"/>
                  </a:lnTo>
                  <a:lnTo>
                    <a:pt x="9991" y="9176"/>
                  </a:lnTo>
                  <a:lnTo>
                    <a:pt x="20255" y="2455"/>
                  </a:lnTo>
                  <a:lnTo>
                    <a:pt x="32707" y="0"/>
                  </a:lnTo>
                  <a:lnTo>
                    <a:pt x="156736" y="0"/>
                  </a:lnTo>
                  <a:lnTo>
                    <a:pt x="189410" y="31554"/>
                  </a:lnTo>
                  <a:lnTo>
                    <a:pt x="189450" y="32683"/>
                  </a:lnTo>
                  <a:lnTo>
                    <a:pt x="32704" y="32683"/>
                  </a:lnTo>
                  <a:lnTo>
                    <a:pt x="32684" y="392751"/>
                  </a:lnTo>
                  <a:lnTo>
                    <a:pt x="189463" y="392751"/>
                  </a:lnTo>
                  <a:lnTo>
                    <a:pt x="189436" y="393543"/>
                  </a:lnTo>
                  <a:lnTo>
                    <a:pt x="186665" y="405978"/>
                  </a:lnTo>
                  <a:lnTo>
                    <a:pt x="179587" y="416139"/>
                  </a:lnTo>
                  <a:lnTo>
                    <a:pt x="169280" y="422944"/>
                  </a:lnTo>
                  <a:lnTo>
                    <a:pt x="156759" y="425432"/>
                  </a:lnTo>
                  <a:close/>
                </a:path>
                <a:path w="189865" h="425450">
                  <a:moveTo>
                    <a:pt x="189463" y="392751"/>
                  </a:moveTo>
                  <a:lnTo>
                    <a:pt x="156759" y="392751"/>
                  </a:lnTo>
                  <a:lnTo>
                    <a:pt x="156736" y="32683"/>
                  </a:lnTo>
                  <a:lnTo>
                    <a:pt x="189450" y="32683"/>
                  </a:lnTo>
                  <a:lnTo>
                    <a:pt x="189463" y="392751"/>
                  </a:lnTo>
                  <a:close/>
                </a:path>
              </a:pathLst>
            </a:custGeom>
            <a:solidFill>
              <a:srgbClr val="FFFFFF"/>
            </a:solidFill>
          </p:spPr>
          <p:txBody>
            <a:bodyPr wrap="square" lIns="0" tIns="0" rIns="0" bIns="0" rtlCol="0"/>
            <a:lstStyle/>
            <a:p>
              <a:endParaRPr/>
            </a:p>
          </p:txBody>
        </p:sp>
        <p:sp>
          <p:nvSpPr>
            <p:cNvPr id="63" name="object 63"/>
            <p:cNvSpPr/>
            <p:nvPr/>
          </p:nvSpPr>
          <p:spPr>
            <a:xfrm>
              <a:off x="10293500" y="8125996"/>
              <a:ext cx="66675" cy="364490"/>
            </a:xfrm>
            <a:custGeom>
              <a:avLst/>
              <a:gdLst/>
              <a:ahLst/>
              <a:cxnLst/>
              <a:rect l="l" t="t" r="r" b="b"/>
              <a:pathLst>
                <a:path w="66675" h="364490">
                  <a:moveTo>
                    <a:pt x="58679" y="364354"/>
                  </a:moveTo>
                  <a:lnTo>
                    <a:pt x="16360" y="364354"/>
                  </a:lnTo>
                  <a:lnTo>
                    <a:pt x="7373" y="364354"/>
                  </a:lnTo>
                  <a:lnTo>
                    <a:pt x="72" y="357103"/>
                  </a:lnTo>
                  <a:lnTo>
                    <a:pt x="0" y="345274"/>
                  </a:lnTo>
                  <a:lnTo>
                    <a:pt x="0" y="7316"/>
                  </a:lnTo>
                  <a:lnTo>
                    <a:pt x="7318" y="0"/>
                  </a:lnTo>
                  <a:lnTo>
                    <a:pt x="58734" y="0"/>
                  </a:lnTo>
                  <a:lnTo>
                    <a:pt x="66053" y="7316"/>
                  </a:lnTo>
                  <a:lnTo>
                    <a:pt x="66041" y="348077"/>
                  </a:lnTo>
                  <a:lnTo>
                    <a:pt x="65980" y="357060"/>
                  </a:lnTo>
                  <a:lnTo>
                    <a:pt x="58679" y="364354"/>
                  </a:lnTo>
                  <a:close/>
                </a:path>
              </a:pathLst>
            </a:custGeom>
            <a:solidFill>
              <a:srgbClr val="000000"/>
            </a:solidFill>
          </p:spPr>
          <p:txBody>
            <a:bodyPr wrap="square" lIns="0" tIns="0" rIns="0" bIns="0" rtlCol="0"/>
            <a:lstStyle/>
            <a:p>
              <a:endParaRPr/>
            </a:p>
          </p:txBody>
        </p:sp>
        <p:sp>
          <p:nvSpPr>
            <p:cNvPr id="64" name="object 64"/>
            <p:cNvSpPr/>
            <p:nvPr/>
          </p:nvSpPr>
          <p:spPr>
            <a:xfrm>
              <a:off x="10277150" y="8109654"/>
              <a:ext cx="99060" cy="397510"/>
            </a:xfrm>
            <a:custGeom>
              <a:avLst/>
              <a:gdLst/>
              <a:ahLst/>
              <a:cxnLst/>
              <a:rect l="l" t="t" r="r" b="b"/>
              <a:pathLst>
                <a:path w="99059" h="397509">
                  <a:moveTo>
                    <a:pt x="66043" y="397037"/>
                  </a:moveTo>
                  <a:lnTo>
                    <a:pt x="32709" y="397037"/>
                  </a:lnTo>
                  <a:lnTo>
                    <a:pt x="20035" y="394491"/>
                  </a:lnTo>
                  <a:lnTo>
                    <a:pt x="9667" y="387541"/>
                  </a:lnTo>
                  <a:lnTo>
                    <a:pt x="2647" y="377222"/>
                  </a:lnTo>
                  <a:lnTo>
                    <a:pt x="15" y="364580"/>
                  </a:lnTo>
                  <a:lnTo>
                    <a:pt x="0" y="32683"/>
                  </a:lnTo>
                  <a:lnTo>
                    <a:pt x="2569" y="19961"/>
                  </a:lnTo>
                  <a:lnTo>
                    <a:pt x="9575" y="9572"/>
                  </a:lnTo>
                  <a:lnTo>
                    <a:pt x="19968" y="2568"/>
                  </a:lnTo>
                  <a:lnTo>
                    <a:pt x="32694" y="0"/>
                  </a:lnTo>
                  <a:lnTo>
                    <a:pt x="66056" y="0"/>
                  </a:lnTo>
                  <a:lnTo>
                    <a:pt x="78782" y="2568"/>
                  </a:lnTo>
                  <a:lnTo>
                    <a:pt x="89175" y="9573"/>
                  </a:lnTo>
                  <a:lnTo>
                    <a:pt x="96182" y="19962"/>
                  </a:lnTo>
                  <a:lnTo>
                    <a:pt x="98753" y="32683"/>
                  </a:lnTo>
                  <a:lnTo>
                    <a:pt x="32697" y="32683"/>
                  </a:lnTo>
                  <a:lnTo>
                    <a:pt x="32709" y="364354"/>
                  </a:lnTo>
                  <a:lnTo>
                    <a:pt x="98739" y="364354"/>
                  </a:lnTo>
                  <a:lnTo>
                    <a:pt x="98736" y="364580"/>
                  </a:lnTo>
                  <a:lnTo>
                    <a:pt x="96101" y="377230"/>
                  </a:lnTo>
                  <a:lnTo>
                    <a:pt x="89079" y="387545"/>
                  </a:lnTo>
                  <a:lnTo>
                    <a:pt x="78711" y="394492"/>
                  </a:lnTo>
                  <a:lnTo>
                    <a:pt x="66043" y="397037"/>
                  </a:lnTo>
                  <a:close/>
                </a:path>
                <a:path w="99059" h="397509">
                  <a:moveTo>
                    <a:pt x="98739" y="364354"/>
                  </a:moveTo>
                  <a:lnTo>
                    <a:pt x="66043" y="364354"/>
                  </a:lnTo>
                  <a:lnTo>
                    <a:pt x="66056" y="32683"/>
                  </a:lnTo>
                  <a:lnTo>
                    <a:pt x="98753" y="32683"/>
                  </a:lnTo>
                  <a:lnTo>
                    <a:pt x="98739" y="364354"/>
                  </a:lnTo>
                  <a:close/>
                </a:path>
              </a:pathLst>
            </a:custGeom>
            <a:solidFill>
              <a:srgbClr val="FFFFFF"/>
            </a:solidFill>
          </p:spPr>
          <p:txBody>
            <a:bodyPr wrap="square" lIns="0" tIns="0" rIns="0" bIns="0" rtlCol="0"/>
            <a:lstStyle/>
            <a:p>
              <a:endParaRPr/>
            </a:p>
          </p:txBody>
        </p:sp>
        <p:pic>
          <p:nvPicPr>
            <p:cNvPr id="65" name="object 65"/>
            <p:cNvPicPr/>
            <p:nvPr/>
          </p:nvPicPr>
          <p:blipFill>
            <a:blip r:embed="rId16" cstate="print"/>
            <a:stretch>
              <a:fillRect/>
            </a:stretch>
          </p:blipFill>
          <p:spPr>
            <a:xfrm>
              <a:off x="10277047" y="8081260"/>
              <a:ext cx="189612" cy="118260"/>
            </a:xfrm>
            <a:prstGeom prst="rect">
              <a:avLst/>
            </a:prstGeom>
          </p:spPr>
        </p:pic>
      </p:grpSp>
      <p:grpSp>
        <p:nvGrpSpPr>
          <p:cNvPr id="66" name="object 66"/>
          <p:cNvGrpSpPr/>
          <p:nvPr/>
        </p:nvGrpSpPr>
        <p:grpSpPr>
          <a:xfrm>
            <a:off x="11423490" y="8086436"/>
            <a:ext cx="683895" cy="466725"/>
            <a:chOff x="11423490" y="8086436"/>
            <a:chExt cx="683895" cy="466725"/>
          </a:xfrm>
        </p:grpSpPr>
        <p:sp>
          <p:nvSpPr>
            <p:cNvPr id="67" name="object 67"/>
            <p:cNvSpPr/>
            <p:nvPr/>
          </p:nvSpPr>
          <p:spPr>
            <a:xfrm>
              <a:off x="11479018" y="8103497"/>
              <a:ext cx="611505" cy="287655"/>
            </a:xfrm>
            <a:custGeom>
              <a:avLst/>
              <a:gdLst/>
              <a:ahLst/>
              <a:cxnLst/>
              <a:rect l="l" t="t" r="r" b="b"/>
              <a:pathLst>
                <a:path w="611504" h="287654">
                  <a:moveTo>
                    <a:pt x="307805" y="287455"/>
                  </a:moveTo>
                  <a:lnTo>
                    <a:pt x="305445" y="287455"/>
                  </a:lnTo>
                  <a:lnTo>
                    <a:pt x="303086" y="287455"/>
                  </a:lnTo>
                  <a:lnTo>
                    <a:pt x="300728" y="286969"/>
                  </a:lnTo>
                  <a:lnTo>
                    <a:pt x="4007" y="156605"/>
                  </a:lnTo>
                  <a:lnTo>
                    <a:pt x="0" y="150484"/>
                  </a:lnTo>
                  <a:lnTo>
                    <a:pt x="0" y="136967"/>
                  </a:lnTo>
                  <a:lnTo>
                    <a:pt x="4007" y="130846"/>
                  </a:lnTo>
                  <a:lnTo>
                    <a:pt x="300728" y="482"/>
                  </a:lnTo>
                  <a:lnTo>
                    <a:pt x="303086" y="0"/>
                  </a:lnTo>
                  <a:lnTo>
                    <a:pt x="307805" y="0"/>
                  </a:lnTo>
                  <a:lnTo>
                    <a:pt x="310162" y="485"/>
                  </a:lnTo>
                  <a:lnTo>
                    <a:pt x="606884" y="130846"/>
                  </a:lnTo>
                  <a:lnTo>
                    <a:pt x="610891" y="136967"/>
                  </a:lnTo>
                  <a:lnTo>
                    <a:pt x="610891" y="150484"/>
                  </a:lnTo>
                  <a:lnTo>
                    <a:pt x="606884" y="156605"/>
                  </a:lnTo>
                  <a:lnTo>
                    <a:pt x="310162" y="286969"/>
                  </a:lnTo>
                  <a:lnTo>
                    <a:pt x="307805" y="287455"/>
                  </a:lnTo>
                  <a:close/>
                </a:path>
              </a:pathLst>
            </a:custGeom>
            <a:solidFill>
              <a:srgbClr val="000000"/>
            </a:solidFill>
          </p:spPr>
          <p:txBody>
            <a:bodyPr wrap="square" lIns="0" tIns="0" rIns="0" bIns="0" rtlCol="0"/>
            <a:lstStyle/>
            <a:p>
              <a:endParaRPr/>
            </a:p>
          </p:txBody>
        </p:sp>
        <p:sp>
          <p:nvSpPr>
            <p:cNvPr id="68" name="object 68"/>
            <p:cNvSpPr/>
            <p:nvPr/>
          </p:nvSpPr>
          <p:spPr>
            <a:xfrm>
              <a:off x="11461880" y="8086436"/>
              <a:ext cx="645795" cy="321945"/>
            </a:xfrm>
            <a:custGeom>
              <a:avLst/>
              <a:gdLst/>
              <a:ahLst/>
              <a:cxnLst/>
              <a:rect l="l" t="t" r="r" b="b"/>
              <a:pathLst>
                <a:path w="645795" h="321945">
                  <a:moveTo>
                    <a:pt x="327301" y="321573"/>
                  </a:moveTo>
                  <a:lnTo>
                    <a:pt x="317867" y="321573"/>
                  </a:lnTo>
                  <a:lnTo>
                    <a:pt x="313152" y="320605"/>
                  </a:lnTo>
                  <a:lnTo>
                    <a:pt x="20436" y="192002"/>
                  </a:lnTo>
                  <a:lnTo>
                    <a:pt x="0" y="160786"/>
                  </a:lnTo>
                  <a:lnTo>
                    <a:pt x="1446" y="150975"/>
                  </a:lnTo>
                  <a:lnTo>
                    <a:pt x="313153" y="968"/>
                  </a:lnTo>
                  <a:lnTo>
                    <a:pt x="317867" y="0"/>
                  </a:lnTo>
                  <a:lnTo>
                    <a:pt x="327301" y="0"/>
                  </a:lnTo>
                  <a:lnTo>
                    <a:pt x="332018" y="968"/>
                  </a:lnTo>
                  <a:lnTo>
                    <a:pt x="407477" y="34121"/>
                  </a:lnTo>
                  <a:lnTo>
                    <a:pt x="322584" y="34121"/>
                  </a:lnTo>
                  <a:lnTo>
                    <a:pt x="34276" y="160786"/>
                  </a:lnTo>
                  <a:lnTo>
                    <a:pt x="322584" y="287452"/>
                  </a:lnTo>
                  <a:lnTo>
                    <a:pt x="407475" y="287452"/>
                  </a:lnTo>
                  <a:lnTo>
                    <a:pt x="332015" y="320605"/>
                  </a:lnTo>
                  <a:lnTo>
                    <a:pt x="327301" y="321573"/>
                  </a:lnTo>
                  <a:close/>
                </a:path>
                <a:path w="645795" h="321945">
                  <a:moveTo>
                    <a:pt x="407475" y="287452"/>
                  </a:moveTo>
                  <a:lnTo>
                    <a:pt x="322584" y="287452"/>
                  </a:lnTo>
                  <a:lnTo>
                    <a:pt x="610891" y="160786"/>
                  </a:lnTo>
                  <a:lnTo>
                    <a:pt x="322584" y="34121"/>
                  </a:lnTo>
                  <a:lnTo>
                    <a:pt x="407477" y="34121"/>
                  </a:lnTo>
                  <a:lnTo>
                    <a:pt x="624731" y="129571"/>
                  </a:lnTo>
                  <a:lnTo>
                    <a:pt x="633165" y="134850"/>
                  </a:lnTo>
                  <a:lnTo>
                    <a:pt x="639608" y="142157"/>
                  </a:lnTo>
                  <a:lnTo>
                    <a:pt x="643722" y="150975"/>
                  </a:lnTo>
                  <a:lnTo>
                    <a:pt x="645168" y="160786"/>
                  </a:lnTo>
                  <a:lnTo>
                    <a:pt x="643722" y="170598"/>
                  </a:lnTo>
                  <a:lnTo>
                    <a:pt x="639608" y="179416"/>
                  </a:lnTo>
                  <a:lnTo>
                    <a:pt x="633165" y="186723"/>
                  </a:lnTo>
                  <a:lnTo>
                    <a:pt x="624731" y="192002"/>
                  </a:lnTo>
                  <a:lnTo>
                    <a:pt x="407475" y="287452"/>
                  </a:lnTo>
                  <a:close/>
                </a:path>
              </a:pathLst>
            </a:custGeom>
            <a:solidFill>
              <a:srgbClr val="FFFFFF"/>
            </a:solidFill>
          </p:spPr>
          <p:txBody>
            <a:bodyPr wrap="square" lIns="0" tIns="0" rIns="0" bIns="0" rtlCol="0"/>
            <a:lstStyle/>
            <a:p>
              <a:endParaRPr/>
            </a:p>
          </p:txBody>
        </p:sp>
        <p:sp>
          <p:nvSpPr>
            <p:cNvPr id="69" name="object 69"/>
            <p:cNvSpPr/>
            <p:nvPr/>
          </p:nvSpPr>
          <p:spPr>
            <a:xfrm>
              <a:off x="11637654" y="8245837"/>
              <a:ext cx="294005" cy="290195"/>
            </a:xfrm>
            <a:custGeom>
              <a:avLst/>
              <a:gdLst/>
              <a:ahLst/>
              <a:cxnLst/>
              <a:rect l="l" t="t" r="r" b="b"/>
              <a:pathLst>
                <a:path w="294004" h="290195">
                  <a:moveTo>
                    <a:pt x="146810" y="290171"/>
                  </a:moveTo>
                  <a:lnTo>
                    <a:pt x="95928" y="286120"/>
                  </a:lnTo>
                  <a:lnTo>
                    <a:pt x="51364" y="274089"/>
                  </a:lnTo>
                  <a:lnTo>
                    <a:pt x="19757" y="254257"/>
                  </a:lnTo>
                  <a:lnTo>
                    <a:pt x="7746" y="226805"/>
                  </a:lnTo>
                  <a:lnTo>
                    <a:pt x="7746" y="85481"/>
                  </a:lnTo>
                  <a:lnTo>
                    <a:pt x="1473" y="77063"/>
                  </a:lnTo>
                  <a:lnTo>
                    <a:pt x="0" y="69045"/>
                  </a:lnTo>
                  <a:lnTo>
                    <a:pt x="0" y="63365"/>
                  </a:lnTo>
                  <a:lnTo>
                    <a:pt x="12995" y="35097"/>
                  </a:lnTo>
                  <a:lnTo>
                    <a:pt x="46890" y="15356"/>
                  </a:lnTo>
                  <a:lnTo>
                    <a:pt x="94042" y="3778"/>
                  </a:lnTo>
                  <a:lnTo>
                    <a:pt x="146812" y="0"/>
                  </a:lnTo>
                  <a:lnTo>
                    <a:pt x="199583" y="3778"/>
                  </a:lnTo>
                  <a:lnTo>
                    <a:pt x="246735" y="15356"/>
                  </a:lnTo>
                  <a:lnTo>
                    <a:pt x="280629" y="35097"/>
                  </a:lnTo>
                  <a:lnTo>
                    <a:pt x="293625" y="63365"/>
                  </a:lnTo>
                  <a:lnTo>
                    <a:pt x="293625" y="69045"/>
                  </a:lnTo>
                  <a:lnTo>
                    <a:pt x="292149" y="77063"/>
                  </a:lnTo>
                  <a:lnTo>
                    <a:pt x="285879" y="85481"/>
                  </a:lnTo>
                  <a:lnTo>
                    <a:pt x="285879" y="226805"/>
                  </a:lnTo>
                  <a:lnTo>
                    <a:pt x="273866" y="254257"/>
                  </a:lnTo>
                  <a:lnTo>
                    <a:pt x="242259" y="274089"/>
                  </a:lnTo>
                  <a:lnTo>
                    <a:pt x="197694" y="286120"/>
                  </a:lnTo>
                  <a:lnTo>
                    <a:pt x="146810" y="290171"/>
                  </a:lnTo>
                  <a:close/>
                </a:path>
              </a:pathLst>
            </a:custGeom>
            <a:solidFill>
              <a:srgbClr val="000000"/>
            </a:solidFill>
          </p:spPr>
          <p:txBody>
            <a:bodyPr wrap="square" lIns="0" tIns="0" rIns="0" bIns="0" rtlCol="0"/>
            <a:lstStyle/>
            <a:p>
              <a:endParaRPr/>
            </a:p>
          </p:txBody>
        </p:sp>
        <p:sp>
          <p:nvSpPr>
            <p:cNvPr id="70" name="object 70"/>
            <p:cNvSpPr/>
            <p:nvPr/>
          </p:nvSpPr>
          <p:spPr>
            <a:xfrm>
              <a:off x="11620516" y="8228779"/>
              <a:ext cx="328295" cy="324485"/>
            </a:xfrm>
            <a:custGeom>
              <a:avLst/>
              <a:gdLst/>
              <a:ahLst/>
              <a:cxnLst/>
              <a:rect l="l" t="t" r="r" b="b"/>
              <a:pathLst>
                <a:path w="328295" h="324484">
                  <a:moveTo>
                    <a:pt x="163948" y="324295"/>
                  </a:moveTo>
                  <a:lnTo>
                    <a:pt x="111053" y="320215"/>
                  </a:lnTo>
                  <a:lnTo>
                    <a:pt x="65515" y="308492"/>
                  </a:lnTo>
                  <a:lnTo>
                    <a:pt x="17781" y="274999"/>
                  </a:lnTo>
                  <a:lnTo>
                    <a:pt x="7746" y="243869"/>
                  </a:lnTo>
                  <a:lnTo>
                    <a:pt x="7746" y="107715"/>
                  </a:lnTo>
                  <a:lnTo>
                    <a:pt x="3927" y="100138"/>
                  </a:lnTo>
                  <a:lnTo>
                    <a:pt x="1554" y="92937"/>
                  </a:lnTo>
                  <a:lnTo>
                    <a:pt x="340" y="86303"/>
                  </a:lnTo>
                  <a:lnTo>
                    <a:pt x="0" y="80423"/>
                  </a:lnTo>
                  <a:lnTo>
                    <a:pt x="2056" y="66137"/>
                  </a:lnTo>
                  <a:lnTo>
                    <a:pt x="28926" y="31386"/>
                  </a:lnTo>
                  <a:lnTo>
                    <a:pt x="83265" y="8899"/>
                  </a:lnTo>
                  <a:lnTo>
                    <a:pt x="135531" y="1020"/>
                  </a:lnTo>
                  <a:lnTo>
                    <a:pt x="163948" y="0"/>
                  </a:lnTo>
                  <a:lnTo>
                    <a:pt x="192365" y="1020"/>
                  </a:lnTo>
                  <a:lnTo>
                    <a:pt x="244631" y="8899"/>
                  </a:lnTo>
                  <a:lnTo>
                    <a:pt x="298970" y="31386"/>
                  </a:lnTo>
                  <a:lnTo>
                    <a:pt x="301821" y="34121"/>
                  </a:lnTo>
                  <a:lnTo>
                    <a:pt x="163948" y="34121"/>
                  </a:lnTo>
                  <a:lnTo>
                    <a:pt x="113474" y="37759"/>
                  </a:lnTo>
                  <a:lnTo>
                    <a:pt x="72257" y="47682"/>
                  </a:lnTo>
                  <a:lnTo>
                    <a:pt x="44467" y="62400"/>
                  </a:lnTo>
                  <a:lnTo>
                    <a:pt x="34279" y="80423"/>
                  </a:lnTo>
                  <a:lnTo>
                    <a:pt x="34279" y="85969"/>
                  </a:lnTo>
                  <a:lnTo>
                    <a:pt x="37015" y="91287"/>
                  </a:lnTo>
                  <a:lnTo>
                    <a:pt x="42025" y="96216"/>
                  </a:lnTo>
                  <a:lnTo>
                    <a:pt x="42028" y="243869"/>
                  </a:lnTo>
                  <a:lnTo>
                    <a:pt x="51607" y="261888"/>
                  </a:lnTo>
                  <a:lnTo>
                    <a:pt x="77736" y="276607"/>
                  </a:lnTo>
                  <a:lnTo>
                    <a:pt x="116491" y="286530"/>
                  </a:lnTo>
                  <a:lnTo>
                    <a:pt x="163950" y="290168"/>
                  </a:lnTo>
                  <a:lnTo>
                    <a:pt x="295016" y="290168"/>
                  </a:lnTo>
                  <a:lnTo>
                    <a:pt x="292613" y="292583"/>
                  </a:lnTo>
                  <a:lnTo>
                    <a:pt x="262380" y="308492"/>
                  </a:lnTo>
                  <a:lnTo>
                    <a:pt x="240833" y="315260"/>
                  </a:lnTo>
                  <a:lnTo>
                    <a:pt x="216842" y="320215"/>
                  </a:lnTo>
                  <a:lnTo>
                    <a:pt x="191013" y="323259"/>
                  </a:lnTo>
                  <a:lnTo>
                    <a:pt x="163948" y="324295"/>
                  </a:lnTo>
                  <a:close/>
                </a:path>
                <a:path w="328295" h="324484">
                  <a:moveTo>
                    <a:pt x="295016" y="290168"/>
                  </a:moveTo>
                  <a:lnTo>
                    <a:pt x="163950" y="290168"/>
                  </a:lnTo>
                  <a:lnTo>
                    <a:pt x="211410" y="286529"/>
                  </a:lnTo>
                  <a:lnTo>
                    <a:pt x="250165" y="276606"/>
                  </a:lnTo>
                  <a:lnTo>
                    <a:pt x="276294" y="261887"/>
                  </a:lnTo>
                  <a:lnTo>
                    <a:pt x="285873" y="243869"/>
                  </a:lnTo>
                  <a:lnTo>
                    <a:pt x="285876" y="96216"/>
                  </a:lnTo>
                  <a:lnTo>
                    <a:pt x="290883" y="91287"/>
                  </a:lnTo>
                  <a:lnTo>
                    <a:pt x="293622" y="85969"/>
                  </a:lnTo>
                  <a:lnTo>
                    <a:pt x="293622" y="80423"/>
                  </a:lnTo>
                  <a:lnTo>
                    <a:pt x="283432" y="62400"/>
                  </a:lnTo>
                  <a:lnTo>
                    <a:pt x="255642" y="47682"/>
                  </a:lnTo>
                  <a:lnTo>
                    <a:pt x="214423" y="37759"/>
                  </a:lnTo>
                  <a:lnTo>
                    <a:pt x="163948" y="34121"/>
                  </a:lnTo>
                  <a:lnTo>
                    <a:pt x="301821" y="34121"/>
                  </a:lnTo>
                  <a:lnTo>
                    <a:pt x="317355" y="49017"/>
                  </a:lnTo>
                  <a:lnTo>
                    <a:pt x="325840" y="66137"/>
                  </a:lnTo>
                  <a:lnTo>
                    <a:pt x="327896" y="80426"/>
                  </a:lnTo>
                  <a:lnTo>
                    <a:pt x="327556" y="86303"/>
                  </a:lnTo>
                  <a:lnTo>
                    <a:pt x="326343" y="92937"/>
                  </a:lnTo>
                  <a:lnTo>
                    <a:pt x="323970" y="100138"/>
                  </a:lnTo>
                  <a:lnTo>
                    <a:pt x="320150" y="107715"/>
                  </a:lnTo>
                  <a:lnTo>
                    <a:pt x="320150" y="243869"/>
                  </a:lnTo>
                  <a:lnTo>
                    <a:pt x="318192" y="258007"/>
                  </a:lnTo>
                  <a:lnTo>
                    <a:pt x="310115" y="275000"/>
                  </a:lnTo>
                  <a:lnTo>
                    <a:pt x="295016" y="290168"/>
                  </a:lnTo>
                  <a:close/>
                </a:path>
              </a:pathLst>
            </a:custGeom>
            <a:solidFill>
              <a:srgbClr val="FFFFFF"/>
            </a:solidFill>
          </p:spPr>
          <p:txBody>
            <a:bodyPr wrap="square" lIns="0" tIns="0" rIns="0" bIns="0" rtlCol="0"/>
            <a:lstStyle/>
            <a:p>
              <a:endParaRPr/>
            </a:p>
          </p:txBody>
        </p:sp>
        <p:pic>
          <p:nvPicPr>
            <p:cNvPr id="71" name="object 71"/>
            <p:cNvPicPr/>
            <p:nvPr/>
          </p:nvPicPr>
          <p:blipFill>
            <a:blip r:embed="rId17" cstate="print"/>
            <a:stretch>
              <a:fillRect/>
            </a:stretch>
          </p:blipFill>
          <p:spPr>
            <a:xfrm>
              <a:off x="11423490" y="8230162"/>
              <a:ext cx="145333" cy="312337"/>
            </a:xfrm>
            <a:prstGeom prst="rect">
              <a:avLst/>
            </a:prstGeom>
          </p:spPr>
        </p:pic>
      </p:grpSp>
      <p:grpSp>
        <p:nvGrpSpPr>
          <p:cNvPr id="72" name="object 72"/>
          <p:cNvGrpSpPr/>
          <p:nvPr/>
        </p:nvGrpSpPr>
        <p:grpSpPr>
          <a:xfrm>
            <a:off x="14442901" y="8038731"/>
            <a:ext cx="559435" cy="562610"/>
            <a:chOff x="14442901" y="8038731"/>
            <a:chExt cx="559435" cy="562610"/>
          </a:xfrm>
        </p:grpSpPr>
        <p:sp>
          <p:nvSpPr>
            <p:cNvPr id="73" name="object 73"/>
            <p:cNvSpPr/>
            <p:nvPr/>
          </p:nvSpPr>
          <p:spPr>
            <a:xfrm>
              <a:off x="14456819" y="8052726"/>
              <a:ext cx="532765" cy="534670"/>
            </a:xfrm>
            <a:custGeom>
              <a:avLst/>
              <a:gdLst/>
              <a:ahLst/>
              <a:cxnLst/>
              <a:rect l="l" t="t" r="r" b="b"/>
              <a:pathLst>
                <a:path w="532765" h="534670">
                  <a:moveTo>
                    <a:pt x="522821" y="534061"/>
                  </a:moveTo>
                  <a:lnTo>
                    <a:pt x="6231" y="534061"/>
                  </a:lnTo>
                  <a:lnTo>
                    <a:pt x="0" y="527795"/>
                  </a:lnTo>
                  <a:lnTo>
                    <a:pt x="0" y="8334"/>
                  </a:lnTo>
                  <a:lnTo>
                    <a:pt x="3391" y="3231"/>
                  </a:lnTo>
                  <a:lnTo>
                    <a:pt x="10314" y="348"/>
                  </a:lnTo>
                  <a:lnTo>
                    <a:pt x="12121" y="0"/>
                  </a:lnTo>
                  <a:lnTo>
                    <a:pt x="17536" y="0"/>
                  </a:lnTo>
                  <a:lnTo>
                    <a:pt x="21097" y="1421"/>
                  </a:lnTo>
                  <a:lnTo>
                    <a:pt x="278801" y="260558"/>
                  </a:lnTo>
                  <a:lnTo>
                    <a:pt x="110694" y="260558"/>
                  </a:lnTo>
                  <a:lnTo>
                    <a:pt x="110694" y="420350"/>
                  </a:lnTo>
                  <a:lnTo>
                    <a:pt x="437710" y="420350"/>
                  </a:lnTo>
                  <a:lnTo>
                    <a:pt x="531013" y="514172"/>
                  </a:lnTo>
                  <a:lnTo>
                    <a:pt x="532206" y="520192"/>
                  </a:lnTo>
                  <a:lnTo>
                    <a:pt x="527895" y="530650"/>
                  </a:lnTo>
                  <a:lnTo>
                    <a:pt x="522821" y="534061"/>
                  </a:lnTo>
                  <a:close/>
                </a:path>
                <a:path w="532765" h="534670">
                  <a:moveTo>
                    <a:pt x="437710" y="420350"/>
                  </a:moveTo>
                  <a:lnTo>
                    <a:pt x="269606" y="420350"/>
                  </a:lnTo>
                  <a:lnTo>
                    <a:pt x="110694" y="260558"/>
                  </a:lnTo>
                  <a:lnTo>
                    <a:pt x="278801" y="260558"/>
                  </a:lnTo>
                  <a:lnTo>
                    <a:pt x="437710" y="420350"/>
                  </a:lnTo>
                  <a:close/>
                </a:path>
              </a:pathLst>
            </a:custGeom>
            <a:solidFill>
              <a:srgbClr val="000000"/>
            </a:solidFill>
          </p:spPr>
          <p:txBody>
            <a:bodyPr wrap="square" lIns="0" tIns="0" rIns="0" bIns="0" rtlCol="0"/>
            <a:lstStyle/>
            <a:p>
              <a:endParaRPr/>
            </a:p>
          </p:txBody>
        </p:sp>
        <p:sp>
          <p:nvSpPr>
            <p:cNvPr id="74" name="object 74"/>
            <p:cNvSpPr/>
            <p:nvPr/>
          </p:nvSpPr>
          <p:spPr>
            <a:xfrm>
              <a:off x="14442901" y="8038731"/>
              <a:ext cx="559435" cy="562610"/>
            </a:xfrm>
            <a:custGeom>
              <a:avLst/>
              <a:gdLst/>
              <a:ahLst/>
              <a:cxnLst/>
              <a:rect l="l" t="t" r="r" b="b"/>
              <a:pathLst>
                <a:path w="559434" h="562609">
                  <a:moveTo>
                    <a:pt x="531109" y="562052"/>
                  </a:moveTo>
                  <a:lnTo>
                    <a:pt x="27836" y="562052"/>
                  </a:lnTo>
                  <a:lnTo>
                    <a:pt x="17000" y="559852"/>
                  </a:lnTo>
                  <a:lnTo>
                    <a:pt x="8152" y="553854"/>
                  </a:lnTo>
                  <a:lnTo>
                    <a:pt x="2187" y="544957"/>
                  </a:lnTo>
                  <a:lnTo>
                    <a:pt x="0" y="534061"/>
                  </a:lnTo>
                  <a:lnTo>
                    <a:pt x="0" y="27991"/>
                  </a:lnTo>
                  <a:lnTo>
                    <a:pt x="24243" y="0"/>
                  </a:lnTo>
                  <a:lnTo>
                    <a:pt x="35073" y="0"/>
                  </a:lnTo>
                  <a:lnTo>
                    <a:pt x="42195" y="2844"/>
                  </a:lnTo>
                  <a:lnTo>
                    <a:pt x="67203" y="27991"/>
                  </a:lnTo>
                  <a:lnTo>
                    <a:pt x="27836" y="27991"/>
                  </a:lnTo>
                  <a:lnTo>
                    <a:pt x="27836" y="534061"/>
                  </a:lnTo>
                  <a:lnTo>
                    <a:pt x="558686" y="534061"/>
                  </a:lnTo>
                  <a:lnTo>
                    <a:pt x="558820" y="536720"/>
                  </a:lnTo>
                  <a:lnTo>
                    <a:pt x="556826" y="544773"/>
                  </a:lnTo>
                  <a:lnTo>
                    <a:pt x="552574" y="551886"/>
                  </a:lnTo>
                  <a:lnTo>
                    <a:pt x="546574" y="557335"/>
                  </a:lnTo>
                  <a:lnTo>
                    <a:pt x="539272" y="560823"/>
                  </a:lnTo>
                  <a:lnTo>
                    <a:pt x="531109" y="562052"/>
                  </a:lnTo>
                  <a:close/>
                </a:path>
                <a:path w="559434" h="562609">
                  <a:moveTo>
                    <a:pt x="558686" y="534061"/>
                  </a:moveTo>
                  <a:lnTo>
                    <a:pt x="531109" y="534061"/>
                  </a:lnTo>
                  <a:lnTo>
                    <a:pt x="27836" y="27991"/>
                  </a:lnTo>
                  <a:lnTo>
                    <a:pt x="67203" y="27991"/>
                  </a:lnTo>
                  <a:lnTo>
                    <a:pt x="550792" y="514269"/>
                  </a:lnTo>
                  <a:lnTo>
                    <a:pt x="555699" y="520942"/>
                  </a:lnTo>
                  <a:lnTo>
                    <a:pt x="558410" y="528600"/>
                  </a:lnTo>
                  <a:lnTo>
                    <a:pt x="558686" y="534061"/>
                  </a:lnTo>
                  <a:close/>
                </a:path>
                <a:path w="559434" h="562609">
                  <a:moveTo>
                    <a:pt x="317125" y="448341"/>
                  </a:moveTo>
                  <a:lnTo>
                    <a:pt x="110694" y="448341"/>
                  </a:lnTo>
                  <a:lnTo>
                    <a:pt x="110694" y="240766"/>
                  </a:lnTo>
                  <a:lnTo>
                    <a:pt x="177896" y="308341"/>
                  </a:lnTo>
                  <a:lnTo>
                    <a:pt x="138531" y="308341"/>
                  </a:lnTo>
                  <a:lnTo>
                    <a:pt x="138531" y="420350"/>
                  </a:lnTo>
                  <a:lnTo>
                    <a:pt x="289288" y="420350"/>
                  </a:lnTo>
                  <a:lnTo>
                    <a:pt x="317125" y="448341"/>
                  </a:lnTo>
                  <a:close/>
                </a:path>
                <a:path w="559434" h="562609">
                  <a:moveTo>
                    <a:pt x="289288" y="420350"/>
                  </a:moveTo>
                  <a:lnTo>
                    <a:pt x="249921" y="420350"/>
                  </a:lnTo>
                  <a:lnTo>
                    <a:pt x="138531" y="308341"/>
                  </a:lnTo>
                  <a:lnTo>
                    <a:pt x="177896" y="308341"/>
                  </a:lnTo>
                  <a:lnTo>
                    <a:pt x="289288" y="420350"/>
                  </a:lnTo>
                  <a:close/>
                </a:path>
              </a:pathLst>
            </a:custGeom>
            <a:solidFill>
              <a:srgbClr val="FFFFFF"/>
            </a:solidFill>
          </p:spPr>
          <p:txBody>
            <a:bodyPr wrap="square" lIns="0" tIns="0" rIns="0" bIns="0" rtlCol="0"/>
            <a:lstStyle/>
            <a:p>
              <a:endParaRPr/>
            </a:p>
          </p:txBody>
        </p:sp>
        <p:pic>
          <p:nvPicPr>
            <p:cNvPr id="75" name="object 75"/>
            <p:cNvPicPr/>
            <p:nvPr/>
          </p:nvPicPr>
          <p:blipFill>
            <a:blip r:embed="rId18" cstate="print"/>
            <a:stretch>
              <a:fillRect/>
            </a:stretch>
          </p:blipFill>
          <p:spPr>
            <a:xfrm>
              <a:off x="14574751" y="8191898"/>
              <a:ext cx="254304" cy="254352"/>
            </a:xfrm>
            <a:prstGeom prst="rect">
              <a:avLst/>
            </a:prstGeom>
          </p:spPr>
        </p:pic>
        <p:sp>
          <p:nvSpPr>
            <p:cNvPr id="76" name="object 76"/>
            <p:cNvSpPr/>
            <p:nvPr/>
          </p:nvSpPr>
          <p:spPr>
            <a:xfrm>
              <a:off x="14481172" y="8116705"/>
              <a:ext cx="30480" cy="30480"/>
            </a:xfrm>
            <a:custGeom>
              <a:avLst/>
              <a:gdLst/>
              <a:ahLst/>
              <a:cxnLst/>
              <a:rect l="l" t="t" r="r" b="b"/>
              <a:pathLst>
                <a:path w="30480" h="30479">
                  <a:moveTo>
                    <a:pt x="23483" y="30424"/>
                  </a:moveTo>
                  <a:lnTo>
                    <a:pt x="6774" y="30424"/>
                  </a:lnTo>
                  <a:lnTo>
                    <a:pt x="0" y="23613"/>
                  </a:lnTo>
                  <a:lnTo>
                    <a:pt x="0" y="6810"/>
                  </a:lnTo>
                  <a:lnTo>
                    <a:pt x="6774" y="0"/>
                  </a:lnTo>
                  <a:lnTo>
                    <a:pt x="23483" y="0"/>
                  </a:lnTo>
                  <a:lnTo>
                    <a:pt x="30256" y="6810"/>
                  </a:lnTo>
                  <a:lnTo>
                    <a:pt x="30256" y="15212"/>
                  </a:lnTo>
                  <a:lnTo>
                    <a:pt x="30256" y="23613"/>
                  </a:lnTo>
                  <a:lnTo>
                    <a:pt x="23483" y="30424"/>
                  </a:lnTo>
                  <a:close/>
                </a:path>
              </a:pathLst>
            </a:custGeom>
            <a:solidFill>
              <a:srgbClr val="FFFFFF"/>
            </a:solidFill>
          </p:spPr>
          <p:txBody>
            <a:bodyPr wrap="square" lIns="0" tIns="0" rIns="0" bIns="0" rtlCol="0"/>
            <a:lstStyle/>
            <a:p>
              <a:endParaRPr/>
            </a:p>
          </p:txBody>
        </p:sp>
      </p:grpSp>
      <p:grpSp>
        <p:nvGrpSpPr>
          <p:cNvPr id="77" name="object 77"/>
          <p:cNvGrpSpPr/>
          <p:nvPr/>
        </p:nvGrpSpPr>
        <p:grpSpPr>
          <a:xfrm>
            <a:off x="13127271" y="7987810"/>
            <a:ext cx="234315" cy="667385"/>
            <a:chOff x="13127271" y="7987810"/>
            <a:chExt cx="234315" cy="667385"/>
          </a:xfrm>
        </p:grpSpPr>
        <p:pic>
          <p:nvPicPr>
            <p:cNvPr id="78" name="object 78"/>
            <p:cNvPicPr/>
            <p:nvPr/>
          </p:nvPicPr>
          <p:blipFill>
            <a:blip r:embed="rId19" cstate="print"/>
            <a:stretch>
              <a:fillRect/>
            </a:stretch>
          </p:blipFill>
          <p:spPr>
            <a:xfrm>
              <a:off x="13127353" y="8437235"/>
              <a:ext cx="234021" cy="217347"/>
            </a:xfrm>
            <a:prstGeom prst="rect">
              <a:avLst/>
            </a:prstGeom>
          </p:spPr>
        </p:pic>
        <p:sp>
          <p:nvSpPr>
            <p:cNvPr id="79" name="object 79"/>
            <p:cNvSpPr/>
            <p:nvPr/>
          </p:nvSpPr>
          <p:spPr>
            <a:xfrm>
              <a:off x="13143552" y="8004466"/>
              <a:ext cx="201930" cy="483234"/>
            </a:xfrm>
            <a:custGeom>
              <a:avLst/>
              <a:gdLst/>
              <a:ahLst/>
              <a:cxnLst/>
              <a:rect l="l" t="t" r="r" b="b"/>
              <a:pathLst>
                <a:path w="201930" h="483234">
                  <a:moveTo>
                    <a:pt x="194059" y="482737"/>
                  </a:moveTo>
                  <a:lnTo>
                    <a:pt x="16351" y="482737"/>
                  </a:lnTo>
                  <a:lnTo>
                    <a:pt x="7564" y="482737"/>
                  </a:lnTo>
                  <a:lnTo>
                    <a:pt x="363" y="475603"/>
                  </a:lnTo>
                  <a:lnTo>
                    <a:pt x="0" y="464221"/>
                  </a:lnTo>
                  <a:lnTo>
                    <a:pt x="0" y="103133"/>
                  </a:lnTo>
                  <a:lnTo>
                    <a:pt x="7934" y="63027"/>
                  </a:lnTo>
                  <a:lnTo>
                    <a:pt x="29560" y="30241"/>
                  </a:lnTo>
                  <a:lnTo>
                    <a:pt x="61608" y="8117"/>
                  </a:lnTo>
                  <a:lnTo>
                    <a:pt x="100811" y="0"/>
                  </a:lnTo>
                  <a:lnTo>
                    <a:pt x="140015" y="8117"/>
                  </a:lnTo>
                  <a:lnTo>
                    <a:pt x="172063" y="30241"/>
                  </a:lnTo>
                  <a:lnTo>
                    <a:pt x="193689" y="63027"/>
                  </a:lnTo>
                  <a:lnTo>
                    <a:pt x="201623" y="103133"/>
                  </a:lnTo>
                  <a:lnTo>
                    <a:pt x="201623" y="464221"/>
                  </a:lnTo>
                  <a:lnTo>
                    <a:pt x="201263" y="475603"/>
                  </a:lnTo>
                  <a:lnTo>
                    <a:pt x="194059" y="482737"/>
                  </a:lnTo>
                  <a:close/>
                </a:path>
              </a:pathLst>
            </a:custGeom>
            <a:solidFill>
              <a:srgbClr val="000000"/>
            </a:solidFill>
          </p:spPr>
          <p:txBody>
            <a:bodyPr wrap="square" lIns="0" tIns="0" rIns="0" bIns="0" rtlCol="0"/>
            <a:lstStyle/>
            <a:p>
              <a:endParaRPr/>
            </a:p>
          </p:txBody>
        </p:sp>
        <p:sp>
          <p:nvSpPr>
            <p:cNvPr id="80" name="object 80"/>
            <p:cNvSpPr/>
            <p:nvPr/>
          </p:nvSpPr>
          <p:spPr>
            <a:xfrm>
              <a:off x="13127271" y="7987810"/>
              <a:ext cx="234315" cy="516255"/>
            </a:xfrm>
            <a:custGeom>
              <a:avLst/>
              <a:gdLst/>
              <a:ahLst/>
              <a:cxnLst/>
              <a:rect l="l" t="t" r="r" b="b"/>
              <a:pathLst>
                <a:path w="234315" h="516254">
                  <a:moveTo>
                    <a:pt x="201551" y="516049"/>
                  </a:moveTo>
                  <a:lnTo>
                    <a:pt x="32632" y="516049"/>
                  </a:lnTo>
                  <a:lnTo>
                    <a:pt x="20213" y="513539"/>
                  </a:lnTo>
                  <a:lnTo>
                    <a:pt x="9983" y="506671"/>
                  </a:lnTo>
                  <a:lnTo>
                    <a:pt x="2941" y="496433"/>
                  </a:lnTo>
                  <a:lnTo>
                    <a:pt x="87" y="483816"/>
                  </a:lnTo>
                  <a:lnTo>
                    <a:pt x="0" y="119789"/>
                  </a:lnTo>
                  <a:lnTo>
                    <a:pt x="9216" y="73206"/>
                  </a:lnTo>
                  <a:lnTo>
                    <a:pt x="34334" y="35125"/>
                  </a:lnTo>
                  <a:lnTo>
                    <a:pt x="71558" y="9428"/>
                  </a:lnTo>
                  <a:lnTo>
                    <a:pt x="117093" y="0"/>
                  </a:lnTo>
                  <a:lnTo>
                    <a:pt x="162627" y="9428"/>
                  </a:lnTo>
                  <a:lnTo>
                    <a:pt x="197224" y="33311"/>
                  </a:lnTo>
                  <a:lnTo>
                    <a:pt x="117093" y="33311"/>
                  </a:lnTo>
                  <a:lnTo>
                    <a:pt x="84190" y="40107"/>
                  </a:lnTo>
                  <a:lnTo>
                    <a:pt x="57321" y="58641"/>
                  </a:lnTo>
                  <a:lnTo>
                    <a:pt x="39206" y="86129"/>
                  </a:lnTo>
                  <a:lnTo>
                    <a:pt x="32562" y="119789"/>
                  </a:lnTo>
                  <a:lnTo>
                    <a:pt x="32632" y="482737"/>
                  </a:lnTo>
                  <a:lnTo>
                    <a:pt x="234130" y="482737"/>
                  </a:lnTo>
                  <a:lnTo>
                    <a:pt x="234095" y="483816"/>
                  </a:lnTo>
                  <a:lnTo>
                    <a:pt x="231242" y="496433"/>
                  </a:lnTo>
                  <a:lnTo>
                    <a:pt x="224200" y="506671"/>
                  </a:lnTo>
                  <a:lnTo>
                    <a:pt x="213970" y="513539"/>
                  </a:lnTo>
                  <a:lnTo>
                    <a:pt x="201551" y="516049"/>
                  </a:lnTo>
                  <a:close/>
                </a:path>
                <a:path w="234315" h="516254">
                  <a:moveTo>
                    <a:pt x="234130" y="482737"/>
                  </a:moveTo>
                  <a:lnTo>
                    <a:pt x="201553" y="482737"/>
                  </a:lnTo>
                  <a:lnTo>
                    <a:pt x="201623" y="119789"/>
                  </a:lnTo>
                  <a:lnTo>
                    <a:pt x="194980" y="86127"/>
                  </a:lnTo>
                  <a:lnTo>
                    <a:pt x="176864" y="58640"/>
                  </a:lnTo>
                  <a:lnTo>
                    <a:pt x="149995" y="40107"/>
                  </a:lnTo>
                  <a:lnTo>
                    <a:pt x="117093" y="33311"/>
                  </a:lnTo>
                  <a:lnTo>
                    <a:pt x="197224" y="33311"/>
                  </a:lnTo>
                  <a:lnTo>
                    <a:pt x="199851" y="35125"/>
                  </a:lnTo>
                  <a:lnTo>
                    <a:pt x="224968" y="73206"/>
                  </a:lnTo>
                  <a:lnTo>
                    <a:pt x="234183" y="119789"/>
                  </a:lnTo>
                  <a:lnTo>
                    <a:pt x="234130" y="482737"/>
                  </a:lnTo>
                  <a:close/>
                </a:path>
              </a:pathLst>
            </a:custGeom>
            <a:solidFill>
              <a:srgbClr val="FFFFFF"/>
            </a:solidFill>
          </p:spPr>
          <p:txBody>
            <a:bodyPr wrap="square" lIns="0" tIns="0" rIns="0" bIns="0" rtlCol="0"/>
            <a:lstStyle/>
            <a:p>
              <a:endParaRPr/>
            </a:p>
          </p:txBody>
        </p:sp>
        <p:pic>
          <p:nvPicPr>
            <p:cNvPr id="81" name="object 81"/>
            <p:cNvPicPr/>
            <p:nvPr/>
          </p:nvPicPr>
          <p:blipFill>
            <a:blip r:embed="rId20" cstate="print"/>
            <a:stretch>
              <a:fillRect/>
            </a:stretch>
          </p:blipFill>
          <p:spPr>
            <a:xfrm>
              <a:off x="13127271" y="7987810"/>
              <a:ext cx="234183" cy="202971"/>
            </a:xfrm>
            <a:prstGeom prst="rect">
              <a:avLst/>
            </a:prstGeom>
          </p:spPr>
        </p:pic>
        <p:sp>
          <p:nvSpPr>
            <p:cNvPr id="82" name="object 82"/>
            <p:cNvSpPr/>
            <p:nvPr/>
          </p:nvSpPr>
          <p:spPr>
            <a:xfrm>
              <a:off x="13143697" y="8174074"/>
              <a:ext cx="78105" cy="313690"/>
            </a:xfrm>
            <a:custGeom>
              <a:avLst/>
              <a:gdLst/>
              <a:ahLst/>
              <a:cxnLst/>
              <a:rect l="l" t="t" r="r" b="b"/>
              <a:pathLst>
                <a:path w="78105" h="313690">
                  <a:moveTo>
                    <a:pt x="70621" y="313129"/>
                  </a:moveTo>
                  <a:lnTo>
                    <a:pt x="16298" y="313129"/>
                  </a:lnTo>
                  <a:lnTo>
                    <a:pt x="7359" y="313129"/>
                  </a:lnTo>
                  <a:lnTo>
                    <a:pt x="90" y="305754"/>
                  </a:lnTo>
                  <a:lnTo>
                    <a:pt x="0" y="293700"/>
                  </a:lnTo>
                  <a:lnTo>
                    <a:pt x="0" y="7456"/>
                  </a:lnTo>
                  <a:lnTo>
                    <a:pt x="7288" y="0"/>
                  </a:lnTo>
                  <a:lnTo>
                    <a:pt x="70692" y="0"/>
                  </a:lnTo>
                  <a:lnTo>
                    <a:pt x="77981" y="7456"/>
                  </a:lnTo>
                  <a:lnTo>
                    <a:pt x="77963" y="296608"/>
                  </a:lnTo>
                  <a:lnTo>
                    <a:pt x="77890" y="305754"/>
                  </a:lnTo>
                  <a:lnTo>
                    <a:pt x="70621" y="313129"/>
                  </a:lnTo>
                  <a:close/>
                </a:path>
              </a:pathLst>
            </a:custGeom>
            <a:solidFill>
              <a:srgbClr val="000000"/>
            </a:solidFill>
          </p:spPr>
          <p:txBody>
            <a:bodyPr wrap="square" lIns="0" tIns="0" rIns="0" bIns="0" rtlCol="0"/>
            <a:lstStyle/>
            <a:p>
              <a:endParaRPr/>
            </a:p>
          </p:txBody>
        </p:sp>
        <p:sp>
          <p:nvSpPr>
            <p:cNvPr id="83" name="object 83"/>
            <p:cNvSpPr/>
            <p:nvPr/>
          </p:nvSpPr>
          <p:spPr>
            <a:xfrm>
              <a:off x="13127414" y="8157418"/>
              <a:ext cx="111125" cy="346710"/>
            </a:xfrm>
            <a:custGeom>
              <a:avLst/>
              <a:gdLst/>
              <a:ahLst/>
              <a:cxnLst/>
              <a:rect l="l" t="t" r="r" b="b"/>
              <a:pathLst>
                <a:path w="111125" h="346709">
                  <a:moveTo>
                    <a:pt x="77960" y="346438"/>
                  </a:moveTo>
                  <a:lnTo>
                    <a:pt x="32579" y="346438"/>
                  </a:lnTo>
                  <a:lnTo>
                    <a:pt x="19968" y="343847"/>
                  </a:lnTo>
                  <a:lnTo>
                    <a:pt x="9647" y="336776"/>
                  </a:lnTo>
                  <a:lnTo>
                    <a:pt x="2652" y="326274"/>
                  </a:lnTo>
                  <a:lnTo>
                    <a:pt x="17" y="313395"/>
                  </a:lnTo>
                  <a:lnTo>
                    <a:pt x="0" y="33311"/>
                  </a:lnTo>
                  <a:lnTo>
                    <a:pt x="2558" y="20345"/>
                  </a:lnTo>
                  <a:lnTo>
                    <a:pt x="9536" y="9756"/>
                  </a:lnTo>
                  <a:lnTo>
                    <a:pt x="19887" y="2617"/>
                  </a:lnTo>
                  <a:lnTo>
                    <a:pt x="32562" y="0"/>
                  </a:lnTo>
                  <a:lnTo>
                    <a:pt x="77981" y="0"/>
                  </a:lnTo>
                  <a:lnTo>
                    <a:pt x="90655" y="2618"/>
                  </a:lnTo>
                  <a:lnTo>
                    <a:pt x="101005" y="9757"/>
                  </a:lnTo>
                  <a:lnTo>
                    <a:pt x="107983" y="20346"/>
                  </a:lnTo>
                  <a:lnTo>
                    <a:pt x="110540" y="33311"/>
                  </a:lnTo>
                  <a:lnTo>
                    <a:pt x="32564" y="33311"/>
                  </a:lnTo>
                  <a:lnTo>
                    <a:pt x="32582" y="313126"/>
                  </a:lnTo>
                  <a:lnTo>
                    <a:pt x="110525" y="313126"/>
                  </a:lnTo>
                  <a:lnTo>
                    <a:pt x="110522" y="313395"/>
                  </a:lnTo>
                  <a:lnTo>
                    <a:pt x="107888" y="326275"/>
                  </a:lnTo>
                  <a:lnTo>
                    <a:pt x="100893" y="336776"/>
                  </a:lnTo>
                  <a:lnTo>
                    <a:pt x="90572" y="343847"/>
                  </a:lnTo>
                  <a:lnTo>
                    <a:pt x="77960" y="346438"/>
                  </a:lnTo>
                  <a:close/>
                </a:path>
                <a:path w="111125" h="346709">
                  <a:moveTo>
                    <a:pt x="110525" y="313126"/>
                  </a:moveTo>
                  <a:lnTo>
                    <a:pt x="77963" y="313126"/>
                  </a:lnTo>
                  <a:lnTo>
                    <a:pt x="77981" y="33311"/>
                  </a:lnTo>
                  <a:lnTo>
                    <a:pt x="110540" y="33311"/>
                  </a:lnTo>
                  <a:lnTo>
                    <a:pt x="110525" y="313126"/>
                  </a:lnTo>
                  <a:close/>
                </a:path>
              </a:pathLst>
            </a:custGeom>
            <a:solidFill>
              <a:srgbClr val="FFFFFF"/>
            </a:solidFill>
          </p:spPr>
          <p:txBody>
            <a:bodyPr wrap="square" lIns="0" tIns="0" rIns="0" bIns="0" rtlCol="0"/>
            <a:lstStyle/>
            <a:p>
              <a:endParaRPr/>
            </a:p>
          </p:txBody>
        </p:sp>
      </p:grpSp>
      <p:pic>
        <p:nvPicPr>
          <p:cNvPr id="84" name="object 84"/>
          <p:cNvPicPr/>
          <p:nvPr/>
        </p:nvPicPr>
        <p:blipFill>
          <a:blip r:embed="rId21" cstate="print"/>
          <a:stretch>
            <a:fillRect/>
          </a:stretch>
        </p:blipFill>
        <p:spPr>
          <a:xfrm>
            <a:off x="15910754" y="8035959"/>
            <a:ext cx="572629" cy="570075"/>
          </a:xfrm>
          <a:prstGeom prst="rect">
            <a:avLst/>
          </a:prstGeom>
        </p:spPr>
      </p:pic>
      <p:pic>
        <p:nvPicPr>
          <p:cNvPr id="85" name="object 85"/>
          <p:cNvPicPr/>
          <p:nvPr/>
        </p:nvPicPr>
        <p:blipFill>
          <a:blip r:embed="rId22" cstate="print"/>
          <a:stretch>
            <a:fillRect/>
          </a:stretch>
        </p:blipFill>
        <p:spPr>
          <a:xfrm>
            <a:off x="8810809" y="6399629"/>
            <a:ext cx="126380" cy="158609"/>
          </a:xfrm>
          <a:prstGeom prst="rect">
            <a:avLst/>
          </a:prstGeom>
        </p:spPr>
      </p:pic>
      <p:grpSp>
        <p:nvGrpSpPr>
          <p:cNvPr id="86" name="object 86"/>
          <p:cNvGrpSpPr/>
          <p:nvPr/>
        </p:nvGrpSpPr>
        <p:grpSpPr>
          <a:xfrm>
            <a:off x="8683614" y="6487224"/>
            <a:ext cx="381000" cy="579755"/>
            <a:chOff x="8683614" y="6487224"/>
            <a:chExt cx="381000" cy="579755"/>
          </a:xfrm>
        </p:grpSpPr>
        <p:pic>
          <p:nvPicPr>
            <p:cNvPr id="87" name="object 87"/>
            <p:cNvPicPr/>
            <p:nvPr/>
          </p:nvPicPr>
          <p:blipFill>
            <a:blip r:embed="rId23" cstate="print"/>
            <a:stretch>
              <a:fillRect/>
            </a:stretch>
          </p:blipFill>
          <p:spPr>
            <a:xfrm>
              <a:off x="8812567" y="6825533"/>
              <a:ext cx="122869" cy="240952"/>
            </a:xfrm>
            <a:prstGeom prst="rect">
              <a:avLst/>
            </a:prstGeom>
          </p:spPr>
        </p:pic>
        <p:sp>
          <p:nvSpPr>
            <p:cNvPr id="88" name="object 88"/>
            <p:cNvSpPr/>
            <p:nvPr/>
          </p:nvSpPr>
          <p:spPr>
            <a:xfrm>
              <a:off x="8720005" y="6503747"/>
              <a:ext cx="308610" cy="381000"/>
            </a:xfrm>
            <a:custGeom>
              <a:avLst/>
              <a:gdLst/>
              <a:ahLst/>
              <a:cxnLst/>
              <a:rect l="l" t="t" r="r" b="b"/>
              <a:pathLst>
                <a:path w="308609" h="381000">
                  <a:moveTo>
                    <a:pt x="266652" y="380474"/>
                  </a:moveTo>
                  <a:lnTo>
                    <a:pt x="43289" y="380479"/>
                  </a:lnTo>
                  <a:lnTo>
                    <a:pt x="38275" y="380479"/>
                  </a:lnTo>
                  <a:lnTo>
                    <a:pt x="33534" y="378161"/>
                  </a:lnTo>
                  <a:lnTo>
                    <a:pt x="27322" y="370215"/>
                  </a:lnTo>
                  <a:lnTo>
                    <a:pt x="26188" y="365027"/>
                  </a:lnTo>
                  <a:lnTo>
                    <a:pt x="27358" y="360106"/>
                  </a:lnTo>
                  <a:lnTo>
                    <a:pt x="31921" y="338153"/>
                  </a:lnTo>
                  <a:lnTo>
                    <a:pt x="35193" y="316211"/>
                  </a:lnTo>
                  <a:lnTo>
                    <a:pt x="37162" y="294356"/>
                  </a:lnTo>
                  <a:lnTo>
                    <a:pt x="37821" y="272665"/>
                  </a:lnTo>
                  <a:lnTo>
                    <a:pt x="36349" y="257742"/>
                  </a:lnTo>
                  <a:lnTo>
                    <a:pt x="32433" y="242455"/>
                  </a:lnTo>
                  <a:lnTo>
                    <a:pt x="26826" y="226775"/>
                  </a:lnTo>
                  <a:lnTo>
                    <a:pt x="20279" y="210673"/>
                  </a:lnTo>
                  <a:lnTo>
                    <a:pt x="10597" y="186271"/>
                  </a:lnTo>
                  <a:lnTo>
                    <a:pt x="2944" y="160479"/>
                  </a:lnTo>
                  <a:lnTo>
                    <a:pt x="0" y="133483"/>
                  </a:lnTo>
                  <a:lnTo>
                    <a:pt x="4445" y="105470"/>
                  </a:lnTo>
                  <a:lnTo>
                    <a:pt x="26476" y="61959"/>
                  </a:lnTo>
                  <a:lnTo>
                    <a:pt x="60404" y="28708"/>
                  </a:lnTo>
                  <a:lnTo>
                    <a:pt x="103739" y="7469"/>
                  </a:lnTo>
                  <a:lnTo>
                    <a:pt x="153993" y="0"/>
                  </a:lnTo>
                  <a:lnTo>
                    <a:pt x="204245" y="7469"/>
                  </a:lnTo>
                  <a:lnTo>
                    <a:pt x="247579" y="28708"/>
                  </a:lnTo>
                  <a:lnTo>
                    <a:pt x="281507" y="61961"/>
                  </a:lnTo>
                  <a:lnTo>
                    <a:pt x="303539" y="105470"/>
                  </a:lnTo>
                  <a:lnTo>
                    <a:pt x="307983" y="133482"/>
                  </a:lnTo>
                  <a:lnTo>
                    <a:pt x="305038" y="160478"/>
                  </a:lnTo>
                  <a:lnTo>
                    <a:pt x="297385" y="186269"/>
                  </a:lnTo>
                  <a:lnTo>
                    <a:pt x="287705" y="210670"/>
                  </a:lnTo>
                  <a:lnTo>
                    <a:pt x="281159" y="226773"/>
                  </a:lnTo>
                  <a:lnTo>
                    <a:pt x="275552" y="242453"/>
                  </a:lnTo>
                  <a:lnTo>
                    <a:pt x="271636" y="257739"/>
                  </a:lnTo>
                  <a:lnTo>
                    <a:pt x="270163" y="272663"/>
                  </a:lnTo>
                  <a:lnTo>
                    <a:pt x="270150" y="280395"/>
                  </a:lnTo>
                  <a:lnTo>
                    <a:pt x="270214" y="300528"/>
                  </a:lnTo>
                  <a:lnTo>
                    <a:pt x="270956" y="320632"/>
                  </a:lnTo>
                  <a:lnTo>
                    <a:pt x="273057" y="340339"/>
                  </a:lnTo>
                  <a:lnTo>
                    <a:pt x="277199" y="359279"/>
                  </a:lnTo>
                  <a:lnTo>
                    <a:pt x="278661" y="364277"/>
                  </a:lnTo>
                  <a:lnTo>
                    <a:pt x="277698" y="369673"/>
                  </a:lnTo>
                  <a:lnTo>
                    <a:pt x="271514" y="378018"/>
                  </a:lnTo>
                  <a:lnTo>
                    <a:pt x="266652" y="380474"/>
                  </a:lnTo>
                  <a:close/>
                </a:path>
              </a:pathLst>
            </a:custGeom>
            <a:solidFill>
              <a:srgbClr val="000000"/>
            </a:solidFill>
          </p:spPr>
          <p:txBody>
            <a:bodyPr wrap="square" lIns="0" tIns="0" rIns="0" bIns="0" rtlCol="0"/>
            <a:lstStyle/>
            <a:p>
              <a:endParaRPr/>
            </a:p>
          </p:txBody>
        </p:sp>
        <p:sp>
          <p:nvSpPr>
            <p:cNvPr id="89" name="object 89"/>
            <p:cNvSpPr/>
            <p:nvPr/>
          </p:nvSpPr>
          <p:spPr>
            <a:xfrm>
              <a:off x="8703554" y="6487224"/>
              <a:ext cx="340995" cy="414020"/>
            </a:xfrm>
            <a:custGeom>
              <a:avLst/>
              <a:gdLst/>
              <a:ahLst/>
              <a:cxnLst/>
              <a:rect l="l" t="t" r="r" b="b"/>
              <a:pathLst>
                <a:path w="340995" h="414020">
                  <a:moveTo>
                    <a:pt x="277940" y="413522"/>
                  </a:moveTo>
                  <a:lnTo>
                    <a:pt x="59743" y="413522"/>
                  </a:lnTo>
                  <a:lnTo>
                    <a:pt x="52366" y="412673"/>
                  </a:lnTo>
                  <a:lnTo>
                    <a:pt x="26982" y="380214"/>
                  </a:lnTo>
                  <a:lnTo>
                    <a:pt x="27882" y="372780"/>
                  </a:lnTo>
                  <a:lnTo>
                    <a:pt x="32249" y="351777"/>
                  </a:lnTo>
                  <a:lnTo>
                    <a:pt x="35379" y="330795"/>
                  </a:lnTo>
                  <a:lnTo>
                    <a:pt x="37264" y="309906"/>
                  </a:lnTo>
                  <a:lnTo>
                    <a:pt x="37894" y="289185"/>
                  </a:lnTo>
                  <a:lnTo>
                    <a:pt x="36528" y="276435"/>
                  </a:lnTo>
                  <a:lnTo>
                    <a:pt x="32895" y="262815"/>
                  </a:lnTo>
                  <a:lnTo>
                    <a:pt x="27693" y="248476"/>
                  </a:lnTo>
                  <a:lnTo>
                    <a:pt x="21620" y="233568"/>
                  </a:lnTo>
                  <a:lnTo>
                    <a:pt x="11143" y="207088"/>
                  </a:lnTo>
                  <a:lnTo>
                    <a:pt x="2942" y="178855"/>
                  </a:lnTo>
                  <a:lnTo>
                    <a:pt x="0" y="148825"/>
                  </a:lnTo>
                  <a:lnTo>
                    <a:pt x="5297" y="116954"/>
                  </a:lnTo>
                  <a:lnTo>
                    <a:pt x="30967" y="66901"/>
                  </a:lnTo>
                  <a:lnTo>
                    <a:pt x="71678" y="28840"/>
                  </a:lnTo>
                  <a:lnTo>
                    <a:pt x="118398" y="7345"/>
                  </a:lnTo>
                  <a:lnTo>
                    <a:pt x="170445" y="0"/>
                  </a:lnTo>
                  <a:lnTo>
                    <a:pt x="196960" y="1853"/>
                  </a:lnTo>
                  <a:lnTo>
                    <a:pt x="222491" y="7345"/>
                  </a:lnTo>
                  <a:lnTo>
                    <a:pt x="246690" y="16375"/>
                  </a:lnTo>
                  <a:lnTo>
                    <a:pt x="269213" y="28840"/>
                  </a:lnTo>
                  <a:lnTo>
                    <a:pt x="274565" y="33045"/>
                  </a:lnTo>
                  <a:lnTo>
                    <a:pt x="170445" y="33045"/>
                  </a:lnTo>
                  <a:lnTo>
                    <a:pt x="128253" y="38919"/>
                  </a:lnTo>
                  <a:lnTo>
                    <a:pt x="89544" y="56541"/>
                  </a:lnTo>
                  <a:lnTo>
                    <a:pt x="57798" y="85912"/>
                  </a:lnTo>
                  <a:lnTo>
                    <a:pt x="36498" y="127030"/>
                  </a:lnTo>
                  <a:lnTo>
                    <a:pt x="34345" y="168363"/>
                  </a:lnTo>
                  <a:lnTo>
                    <a:pt x="46919" y="208813"/>
                  </a:lnTo>
                  <a:lnTo>
                    <a:pt x="62821" y="248911"/>
                  </a:lnTo>
                  <a:lnTo>
                    <a:pt x="70655" y="289185"/>
                  </a:lnTo>
                  <a:lnTo>
                    <a:pt x="69966" y="312008"/>
                  </a:lnTo>
                  <a:lnTo>
                    <a:pt x="67907" y="334831"/>
                  </a:lnTo>
                  <a:lnTo>
                    <a:pt x="64494" y="357654"/>
                  </a:lnTo>
                  <a:lnTo>
                    <a:pt x="59741" y="380477"/>
                  </a:lnTo>
                  <a:lnTo>
                    <a:pt x="310547" y="380477"/>
                  </a:lnTo>
                  <a:lnTo>
                    <a:pt x="285528" y="412624"/>
                  </a:lnTo>
                  <a:lnTo>
                    <a:pt x="277940" y="413522"/>
                  </a:lnTo>
                  <a:close/>
                </a:path>
                <a:path w="340995" h="414020">
                  <a:moveTo>
                    <a:pt x="310547" y="380477"/>
                  </a:moveTo>
                  <a:lnTo>
                    <a:pt x="277938" y="380477"/>
                  </a:lnTo>
                  <a:lnTo>
                    <a:pt x="273111" y="358039"/>
                  </a:lnTo>
                  <a:lnTo>
                    <a:pt x="270865" y="335073"/>
                  </a:lnTo>
                  <a:lnTo>
                    <a:pt x="270345" y="316183"/>
                  </a:lnTo>
                  <a:lnTo>
                    <a:pt x="270234" y="289185"/>
                  </a:lnTo>
                  <a:lnTo>
                    <a:pt x="278068" y="248911"/>
                  </a:lnTo>
                  <a:lnTo>
                    <a:pt x="293970" y="208813"/>
                  </a:lnTo>
                  <a:lnTo>
                    <a:pt x="306544" y="168363"/>
                  </a:lnTo>
                  <a:lnTo>
                    <a:pt x="304391" y="127030"/>
                  </a:lnTo>
                  <a:lnTo>
                    <a:pt x="283091" y="85912"/>
                  </a:lnTo>
                  <a:lnTo>
                    <a:pt x="251345" y="56541"/>
                  </a:lnTo>
                  <a:lnTo>
                    <a:pt x="212636" y="38919"/>
                  </a:lnTo>
                  <a:lnTo>
                    <a:pt x="170445" y="33045"/>
                  </a:lnTo>
                  <a:lnTo>
                    <a:pt x="274565" y="33045"/>
                  </a:lnTo>
                  <a:lnTo>
                    <a:pt x="309924" y="66901"/>
                  </a:lnTo>
                  <a:lnTo>
                    <a:pt x="335594" y="116954"/>
                  </a:lnTo>
                  <a:lnTo>
                    <a:pt x="340892" y="148825"/>
                  </a:lnTo>
                  <a:lnTo>
                    <a:pt x="337948" y="178855"/>
                  </a:lnTo>
                  <a:lnTo>
                    <a:pt x="329747" y="207088"/>
                  </a:lnTo>
                  <a:lnTo>
                    <a:pt x="319272" y="233568"/>
                  </a:lnTo>
                  <a:lnTo>
                    <a:pt x="313198" y="248478"/>
                  </a:lnTo>
                  <a:lnTo>
                    <a:pt x="307996" y="262817"/>
                  </a:lnTo>
                  <a:lnTo>
                    <a:pt x="304363" y="276436"/>
                  </a:lnTo>
                  <a:lnTo>
                    <a:pt x="302997" y="289185"/>
                  </a:lnTo>
                  <a:lnTo>
                    <a:pt x="303038" y="316183"/>
                  </a:lnTo>
                  <a:lnTo>
                    <a:pt x="303708" y="335264"/>
                  </a:lnTo>
                  <a:lnTo>
                    <a:pt x="305611" y="353736"/>
                  </a:lnTo>
                  <a:lnTo>
                    <a:pt x="309363" y="371133"/>
                  </a:lnTo>
                  <a:lnTo>
                    <a:pt x="310655" y="378727"/>
                  </a:lnTo>
                  <a:lnTo>
                    <a:pt x="310547" y="380477"/>
                  </a:lnTo>
                  <a:close/>
                </a:path>
              </a:pathLst>
            </a:custGeom>
            <a:solidFill>
              <a:srgbClr val="FFFFFF"/>
            </a:solidFill>
          </p:spPr>
          <p:txBody>
            <a:bodyPr wrap="square" lIns="0" tIns="0" rIns="0" bIns="0" rtlCol="0"/>
            <a:lstStyle/>
            <a:p>
              <a:endParaRPr/>
            </a:p>
          </p:txBody>
        </p:sp>
        <p:sp>
          <p:nvSpPr>
            <p:cNvPr id="90" name="object 90"/>
            <p:cNvSpPr/>
            <p:nvPr/>
          </p:nvSpPr>
          <p:spPr>
            <a:xfrm>
              <a:off x="8699994" y="6825533"/>
              <a:ext cx="348615" cy="79375"/>
            </a:xfrm>
            <a:custGeom>
              <a:avLst/>
              <a:gdLst/>
              <a:ahLst/>
              <a:cxnLst/>
              <a:rect l="l" t="t" r="r" b="b"/>
              <a:pathLst>
                <a:path w="348615" h="79375">
                  <a:moveTo>
                    <a:pt x="308861" y="78975"/>
                  </a:moveTo>
                  <a:lnTo>
                    <a:pt x="39146" y="78975"/>
                  </a:lnTo>
                  <a:lnTo>
                    <a:pt x="23924" y="75867"/>
                  </a:lnTo>
                  <a:lnTo>
                    <a:pt x="11479" y="67396"/>
                  </a:lnTo>
                  <a:lnTo>
                    <a:pt x="3081" y="54843"/>
                  </a:lnTo>
                  <a:lnTo>
                    <a:pt x="0" y="39488"/>
                  </a:lnTo>
                  <a:lnTo>
                    <a:pt x="3081" y="24132"/>
                  </a:lnTo>
                  <a:lnTo>
                    <a:pt x="11479" y="11579"/>
                  </a:lnTo>
                  <a:lnTo>
                    <a:pt x="23924" y="3108"/>
                  </a:lnTo>
                  <a:lnTo>
                    <a:pt x="39146" y="0"/>
                  </a:lnTo>
                  <a:lnTo>
                    <a:pt x="308861" y="0"/>
                  </a:lnTo>
                  <a:lnTo>
                    <a:pt x="324085" y="3108"/>
                  </a:lnTo>
                  <a:lnTo>
                    <a:pt x="336530" y="11579"/>
                  </a:lnTo>
                  <a:lnTo>
                    <a:pt x="344928" y="24132"/>
                  </a:lnTo>
                  <a:lnTo>
                    <a:pt x="348010" y="39488"/>
                  </a:lnTo>
                  <a:lnTo>
                    <a:pt x="344928" y="54843"/>
                  </a:lnTo>
                  <a:lnTo>
                    <a:pt x="336530" y="67396"/>
                  </a:lnTo>
                  <a:lnTo>
                    <a:pt x="324085" y="75867"/>
                  </a:lnTo>
                  <a:lnTo>
                    <a:pt x="308861" y="78975"/>
                  </a:lnTo>
                  <a:close/>
                </a:path>
              </a:pathLst>
            </a:custGeom>
            <a:solidFill>
              <a:srgbClr val="000000"/>
            </a:solidFill>
          </p:spPr>
          <p:txBody>
            <a:bodyPr wrap="square" lIns="0" tIns="0" rIns="0" bIns="0" rtlCol="0"/>
            <a:lstStyle/>
            <a:p>
              <a:endParaRPr/>
            </a:p>
          </p:txBody>
        </p:sp>
        <p:sp>
          <p:nvSpPr>
            <p:cNvPr id="91" name="object 91"/>
            <p:cNvSpPr/>
            <p:nvPr/>
          </p:nvSpPr>
          <p:spPr>
            <a:xfrm>
              <a:off x="8683614" y="6809010"/>
              <a:ext cx="381000" cy="112395"/>
            </a:xfrm>
            <a:custGeom>
              <a:avLst/>
              <a:gdLst/>
              <a:ahLst/>
              <a:cxnLst/>
              <a:rect l="l" t="t" r="r" b="b"/>
              <a:pathLst>
                <a:path w="381000" h="112395">
                  <a:moveTo>
                    <a:pt x="325241" y="112020"/>
                  </a:moveTo>
                  <a:lnTo>
                    <a:pt x="55527" y="112020"/>
                  </a:lnTo>
                  <a:lnTo>
                    <a:pt x="33933" y="107612"/>
                  </a:lnTo>
                  <a:lnTo>
                    <a:pt x="16281" y="95597"/>
                  </a:lnTo>
                  <a:lnTo>
                    <a:pt x="4370" y="77792"/>
                  </a:lnTo>
                  <a:lnTo>
                    <a:pt x="0" y="56011"/>
                  </a:lnTo>
                  <a:lnTo>
                    <a:pt x="4370" y="34230"/>
                  </a:lnTo>
                  <a:lnTo>
                    <a:pt x="16281" y="16424"/>
                  </a:lnTo>
                  <a:lnTo>
                    <a:pt x="33933" y="4408"/>
                  </a:lnTo>
                  <a:lnTo>
                    <a:pt x="55527" y="0"/>
                  </a:lnTo>
                  <a:lnTo>
                    <a:pt x="325241" y="0"/>
                  </a:lnTo>
                  <a:lnTo>
                    <a:pt x="346835" y="4408"/>
                  </a:lnTo>
                  <a:lnTo>
                    <a:pt x="364488" y="16424"/>
                  </a:lnTo>
                  <a:lnTo>
                    <a:pt x="375607" y="33045"/>
                  </a:lnTo>
                  <a:lnTo>
                    <a:pt x="55526" y="33045"/>
                  </a:lnTo>
                  <a:lnTo>
                    <a:pt x="46665" y="34849"/>
                  </a:lnTo>
                  <a:lnTo>
                    <a:pt x="39429" y="39771"/>
                  </a:lnTo>
                  <a:lnTo>
                    <a:pt x="34549" y="47071"/>
                  </a:lnTo>
                  <a:lnTo>
                    <a:pt x="32760" y="56011"/>
                  </a:lnTo>
                  <a:lnTo>
                    <a:pt x="34550" y="64949"/>
                  </a:lnTo>
                  <a:lnTo>
                    <a:pt x="39429" y="72249"/>
                  </a:lnTo>
                  <a:lnTo>
                    <a:pt x="46665" y="77170"/>
                  </a:lnTo>
                  <a:lnTo>
                    <a:pt x="55527" y="78975"/>
                  </a:lnTo>
                  <a:lnTo>
                    <a:pt x="375609" y="78975"/>
                  </a:lnTo>
                  <a:lnTo>
                    <a:pt x="364488" y="95597"/>
                  </a:lnTo>
                  <a:lnTo>
                    <a:pt x="346835" y="107612"/>
                  </a:lnTo>
                  <a:lnTo>
                    <a:pt x="325241" y="112020"/>
                  </a:lnTo>
                  <a:close/>
                </a:path>
                <a:path w="381000" h="112395">
                  <a:moveTo>
                    <a:pt x="375609" y="78975"/>
                  </a:moveTo>
                  <a:lnTo>
                    <a:pt x="325241" y="78975"/>
                  </a:lnTo>
                  <a:lnTo>
                    <a:pt x="334105" y="77170"/>
                  </a:lnTo>
                  <a:lnTo>
                    <a:pt x="341342" y="72249"/>
                  </a:lnTo>
                  <a:lnTo>
                    <a:pt x="346221" y="64949"/>
                  </a:lnTo>
                  <a:lnTo>
                    <a:pt x="348010" y="56011"/>
                  </a:lnTo>
                  <a:lnTo>
                    <a:pt x="346221" y="47071"/>
                  </a:lnTo>
                  <a:lnTo>
                    <a:pt x="341341" y="39771"/>
                  </a:lnTo>
                  <a:lnTo>
                    <a:pt x="334104" y="34849"/>
                  </a:lnTo>
                  <a:lnTo>
                    <a:pt x="325241" y="33045"/>
                  </a:lnTo>
                  <a:lnTo>
                    <a:pt x="375607" y="33045"/>
                  </a:lnTo>
                  <a:lnTo>
                    <a:pt x="376400" y="34230"/>
                  </a:lnTo>
                  <a:lnTo>
                    <a:pt x="380771" y="56011"/>
                  </a:lnTo>
                  <a:lnTo>
                    <a:pt x="376400" y="77792"/>
                  </a:lnTo>
                  <a:lnTo>
                    <a:pt x="375609" y="78975"/>
                  </a:lnTo>
                  <a:close/>
                </a:path>
              </a:pathLst>
            </a:custGeom>
            <a:solidFill>
              <a:srgbClr val="FFFFFF"/>
            </a:solidFill>
          </p:spPr>
          <p:txBody>
            <a:bodyPr wrap="square" lIns="0" tIns="0" rIns="0" bIns="0" rtlCol="0"/>
            <a:lstStyle/>
            <a:p>
              <a:endParaRPr/>
            </a:p>
          </p:txBody>
        </p:sp>
      </p:grpSp>
      <p:grpSp>
        <p:nvGrpSpPr>
          <p:cNvPr id="92" name="object 92"/>
          <p:cNvGrpSpPr/>
          <p:nvPr/>
        </p:nvGrpSpPr>
        <p:grpSpPr>
          <a:xfrm>
            <a:off x="10100772" y="6399688"/>
            <a:ext cx="467359" cy="666750"/>
            <a:chOff x="10100772" y="6399688"/>
            <a:chExt cx="467359" cy="666750"/>
          </a:xfrm>
        </p:grpSpPr>
        <p:sp>
          <p:nvSpPr>
            <p:cNvPr id="93" name="object 93"/>
            <p:cNvSpPr/>
            <p:nvPr/>
          </p:nvSpPr>
          <p:spPr>
            <a:xfrm>
              <a:off x="10118288" y="6417155"/>
              <a:ext cx="431800" cy="631825"/>
            </a:xfrm>
            <a:custGeom>
              <a:avLst/>
              <a:gdLst/>
              <a:ahLst/>
              <a:cxnLst/>
              <a:rect l="l" t="t" r="r" b="b"/>
              <a:pathLst>
                <a:path w="431800" h="631825">
                  <a:moveTo>
                    <a:pt x="423916" y="631819"/>
                  </a:moveTo>
                  <a:lnTo>
                    <a:pt x="17515" y="631819"/>
                  </a:lnTo>
                  <a:lnTo>
                    <a:pt x="7841" y="631819"/>
                  </a:lnTo>
                  <a:lnTo>
                    <a:pt x="0" y="623999"/>
                  </a:lnTo>
                  <a:lnTo>
                    <a:pt x="0" y="7819"/>
                  </a:lnTo>
                  <a:lnTo>
                    <a:pt x="7841" y="0"/>
                  </a:lnTo>
                  <a:lnTo>
                    <a:pt x="423916" y="0"/>
                  </a:lnTo>
                  <a:lnTo>
                    <a:pt x="431758" y="7819"/>
                  </a:lnTo>
                  <a:lnTo>
                    <a:pt x="431758" y="623999"/>
                  </a:lnTo>
                  <a:lnTo>
                    <a:pt x="423916" y="631819"/>
                  </a:lnTo>
                  <a:close/>
                </a:path>
              </a:pathLst>
            </a:custGeom>
            <a:solidFill>
              <a:srgbClr val="000000"/>
            </a:solidFill>
          </p:spPr>
          <p:txBody>
            <a:bodyPr wrap="square" lIns="0" tIns="0" rIns="0" bIns="0" rtlCol="0"/>
            <a:lstStyle/>
            <a:p>
              <a:endParaRPr/>
            </a:p>
          </p:txBody>
        </p:sp>
        <p:sp>
          <p:nvSpPr>
            <p:cNvPr id="94" name="object 94"/>
            <p:cNvSpPr/>
            <p:nvPr/>
          </p:nvSpPr>
          <p:spPr>
            <a:xfrm>
              <a:off x="10100772" y="6399688"/>
              <a:ext cx="467359" cy="666750"/>
            </a:xfrm>
            <a:custGeom>
              <a:avLst/>
              <a:gdLst/>
              <a:ahLst/>
              <a:cxnLst/>
              <a:rect l="l" t="t" r="r" b="b"/>
              <a:pathLst>
                <a:path w="467359" h="666750">
                  <a:moveTo>
                    <a:pt x="431758" y="666751"/>
                  </a:moveTo>
                  <a:lnTo>
                    <a:pt x="35031" y="666751"/>
                  </a:lnTo>
                  <a:lnTo>
                    <a:pt x="21395" y="664006"/>
                  </a:lnTo>
                  <a:lnTo>
                    <a:pt x="10260" y="656520"/>
                  </a:lnTo>
                  <a:lnTo>
                    <a:pt x="2752" y="645416"/>
                  </a:lnTo>
                  <a:lnTo>
                    <a:pt x="0" y="631819"/>
                  </a:lnTo>
                  <a:lnTo>
                    <a:pt x="0" y="34932"/>
                  </a:lnTo>
                  <a:lnTo>
                    <a:pt x="2752" y="21334"/>
                  </a:lnTo>
                  <a:lnTo>
                    <a:pt x="10260" y="10231"/>
                  </a:lnTo>
                  <a:lnTo>
                    <a:pt x="21395" y="2745"/>
                  </a:lnTo>
                  <a:lnTo>
                    <a:pt x="35031" y="0"/>
                  </a:lnTo>
                  <a:lnTo>
                    <a:pt x="431755" y="0"/>
                  </a:lnTo>
                  <a:lnTo>
                    <a:pt x="445391" y="2745"/>
                  </a:lnTo>
                  <a:lnTo>
                    <a:pt x="456527" y="10231"/>
                  </a:lnTo>
                  <a:lnTo>
                    <a:pt x="464035" y="21334"/>
                  </a:lnTo>
                  <a:lnTo>
                    <a:pt x="466789" y="34932"/>
                  </a:lnTo>
                  <a:lnTo>
                    <a:pt x="35031" y="34932"/>
                  </a:lnTo>
                  <a:lnTo>
                    <a:pt x="35031" y="631819"/>
                  </a:lnTo>
                  <a:lnTo>
                    <a:pt x="466789" y="631819"/>
                  </a:lnTo>
                  <a:lnTo>
                    <a:pt x="464036" y="645416"/>
                  </a:lnTo>
                  <a:lnTo>
                    <a:pt x="456529" y="656520"/>
                  </a:lnTo>
                  <a:lnTo>
                    <a:pt x="445394" y="664006"/>
                  </a:lnTo>
                  <a:lnTo>
                    <a:pt x="431758" y="666751"/>
                  </a:lnTo>
                  <a:close/>
                </a:path>
                <a:path w="467359" h="666750">
                  <a:moveTo>
                    <a:pt x="466789" y="631819"/>
                  </a:moveTo>
                  <a:lnTo>
                    <a:pt x="431755" y="631819"/>
                  </a:lnTo>
                  <a:lnTo>
                    <a:pt x="431755" y="34932"/>
                  </a:lnTo>
                  <a:lnTo>
                    <a:pt x="466789" y="34932"/>
                  </a:lnTo>
                  <a:lnTo>
                    <a:pt x="466789" y="631819"/>
                  </a:lnTo>
                  <a:close/>
                </a:path>
              </a:pathLst>
            </a:custGeom>
            <a:solidFill>
              <a:srgbClr val="FFFFFF"/>
            </a:solidFill>
          </p:spPr>
          <p:txBody>
            <a:bodyPr wrap="square" lIns="0" tIns="0" rIns="0" bIns="0" rtlCol="0"/>
            <a:lstStyle/>
            <a:p>
              <a:endParaRPr/>
            </a:p>
          </p:txBody>
        </p:sp>
        <p:sp>
          <p:nvSpPr>
            <p:cNvPr id="95" name="object 95"/>
            <p:cNvSpPr/>
            <p:nvPr/>
          </p:nvSpPr>
          <p:spPr>
            <a:xfrm>
              <a:off x="10118288" y="6502788"/>
              <a:ext cx="431800" cy="153035"/>
            </a:xfrm>
            <a:custGeom>
              <a:avLst/>
              <a:gdLst/>
              <a:ahLst/>
              <a:cxnLst/>
              <a:rect l="l" t="t" r="r" b="b"/>
              <a:pathLst>
                <a:path w="431800" h="153034">
                  <a:moveTo>
                    <a:pt x="423916" y="152787"/>
                  </a:moveTo>
                  <a:lnTo>
                    <a:pt x="17515" y="152787"/>
                  </a:lnTo>
                  <a:lnTo>
                    <a:pt x="7841" y="152787"/>
                  </a:lnTo>
                  <a:lnTo>
                    <a:pt x="0" y="144967"/>
                  </a:lnTo>
                  <a:lnTo>
                    <a:pt x="0" y="7819"/>
                  </a:lnTo>
                  <a:lnTo>
                    <a:pt x="7841" y="0"/>
                  </a:lnTo>
                  <a:lnTo>
                    <a:pt x="423916" y="0"/>
                  </a:lnTo>
                  <a:lnTo>
                    <a:pt x="431758" y="7819"/>
                  </a:lnTo>
                  <a:lnTo>
                    <a:pt x="431758" y="144967"/>
                  </a:lnTo>
                  <a:lnTo>
                    <a:pt x="423916" y="152787"/>
                  </a:lnTo>
                  <a:close/>
                </a:path>
              </a:pathLst>
            </a:custGeom>
            <a:solidFill>
              <a:srgbClr val="000000"/>
            </a:solidFill>
          </p:spPr>
          <p:txBody>
            <a:bodyPr wrap="square" lIns="0" tIns="0" rIns="0" bIns="0" rtlCol="0"/>
            <a:lstStyle/>
            <a:p>
              <a:endParaRPr/>
            </a:p>
          </p:txBody>
        </p:sp>
        <p:sp>
          <p:nvSpPr>
            <p:cNvPr id="96" name="object 96"/>
            <p:cNvSpPr/>
            <p:nvPr/>
          </p:nvSpPr>
          <p:spPr>
            <a:xfrm>
              <a:off x="10100767" y="6485330"/>
              <a:ext cx="467359" cy="477520"/>
            </a:xfrm>
            <a:custGeom>
              <a:avLst/>
              <a:gdLst/>
              <a:ahLst/>
              <a:cxnLst/>
              <a:rect l="l" t="t" r="r" b="b"/>
              <a:pathLst>
                <a:path w="467359" h="477520">
                  <a:moveTo>
                    <a:pt x="173266" y="450049"/>
                  </a:moveTo>
                  <a:lnTo>
                    <a:pt x="165430" y="442239"/>
                  </a:lnTo>
                  <a:lnTo>
                    <a:pt x="105524" y="442239"/>
                  </a:lnTo>
                  <a:lnTo>
                    <a:pt x="97688" y="450049"/>
                  </a:lnTo>
                  <a:lnTo>
                    <a:pt x="97688" y="469353"/>
                  </a:lnTo>
                  <a:lnTo>
                    <a:pt x="105524" y="477164"/>
                  </a:lnTo>
                  <a:lnTo>
                    <a:pt x="155752" y="477164"/>
                  </a:lnTo>
                  <a:lnTo>
                    <a:pt x="165430" y="477164"/>
                  </a:lnTo>
                  <a:lnTo>
                    <a:pt x="173266" y="469353"/>
                  </a:lnTo>
                  <a:lnTo>
                    <a:pt x="173266" y="450049"/>
                  </a:lnTo>
                  <a:close/>
                </a:path>
                <a:path w="467359" h="477520">
                  <a:moveTo>
                    <a:pt x="173266" y="385800"/>
                  </a:moveTo>
                  <a:lnTo>
                    <a:pt x="165430" y="377990"/>
                  </a:lnTo>
                  <a:lnTo>
                    <a:pt x="105524" y="377990"/>
                  </a:lnTo>
                  <a:lnTo>
                    <a:pt x="97688" y="385800"/>
                  </a:lnTo>
                  <a:lnTo>
                    <a:pt x="97688" y="405104"/>
                  </a:lnTo>
                  <a:lnTo>
                    <a:pt x="105524" y="412915"/>
                  </a:lnTo>
                  <a:lnTo>
                    <a:pt x="155752" y="412915"/>
                  </a:lnTo>
                  <a:lnTo>
                    <a:pt x="165430" y="412915"/>
                  </a:lnTo>
                  <a:lnTo>
                    <a:pt x="173266" y="405104"/>
                  </a:lnTo>
                  <a:lnTo>
                    <a:pt x="173266" y="385800"/>
                  </a:lnTo>
                  <a:close/>
                </a:path>
                <a:path w="467359" h="477520">
                  <a:moveTo>
                    <a:pt x="173266" y="321551"/>
                  </a:moveTo>
                  <a:lnTo>
                    <a:pt x="165430" y="313728"/>
                  </a:lnTo>
                  <a:lnTo>
                    <a:pt x="105524" y="313728"/>
                  </a:lnTo>
                  <a:lnTo>
                    <a:pt x="97688" y="321551"/>
                  </a:lnTo>
                  <a:lnTo>
                    <a:pt x="97688" y="340842"/>
                  </a:lnTo>
                  <a:lnTo>
                    <a:pt x="105524" y="348665"/>
                  </a:lnTo>
                  <a:lnTo>
                    <a:pt x="155752" y="348665"/>
                  </a:lnTo>
                  <a:lnTo>
                    <a:pt x="165430" y="348665"/>
                  </a:lnTo>
                  <a:lnTo>
                    <a:pt x="173266" y="340842"/>
                  </a:lnTo>
                  <a:lnTo>
                    <a:pt x="173266" y="321551"/>
                  </a:lnTo>
                  <a:close/>
                </a:path>
                <a:path w="467359" h="477520">
                  <a:moveTo>
                    <a:pt x="173266" y="260286"/>
                  </a:moveTo>
                  <a:lnTo>
                    <a:pt x="165430" y="252476"/>
                  </a:lnTo>
                  <a:lnTo>
                    <a:pt x="105524" y="252476"/>
                  </a:lnTo>
                  <a:lnTo>
                    <a:pt x="97688" y="260286"/>
                  </a:lnTo>
                  <a:lnTo>
                    <a:pt x="97688" y="279590"/>
                  </a:lnTo>
                  <a:lnTo>
                    <a:pt x="105524" y="287401"/>
                  </a:lnTo>
                  <a:lnTo>
                    <a:pt x="155752" y="287401"/>
                  </a:lnTo>
                  <a:lnTo>
                    <a:pt x="165430" y="287401"/>
                  </a:lnTo>
                  <a:lnTo>
                    <a:pt x="173266" y="279590"/>
                  </a:lnTo>
                  <a:lnTo>
                    <a:pt x="173266" y="260286"/>
                  </a:lnTo>
                  <a:close/>
                </a:path>
                <a:path w="467359" h="477520">
                  <a:moveTo>
                    <a:pt x="271183" y="450049"/>
                  </a:moveTo>
                  <a:lnTo>
                    <a:pt x="263347" y="442239"/>
                  </a:lnTo>
                  <a:lnTo>
                    <a:pt x="203441" y="442239"/>
                  </a:lnTo>
                  <a:lnTo>
                    <a:pt x="195605" y="450049"/>
                  </a:lnTo>
                  <a:lnTo>
                    <a:pt x="195605" y="469353"/>
                  </a:lnTo>
                  <a:lnTo>
                    <a:pt x="203441" y="477164"/>
                  </a:lnTo>
                  <a:lnTo>
                    <a:pt x="253669" y="477164"/>
                  </a:lnTo>
                  <a:lnTo>
                    <a:pt x="263347" y="477164"/>
                  </a:lnTo>
                  <a:lnTo>
                    <a:pt x="271183" y="469353"/>
                  </a:lnTo>
                  <a:lnTo>
                    <a:pt x="271183" y="450049"/>
                  </a:lnTo>
                  <a:close/>
                </a:path>
                <a:path w="467359" h="477520">
                  <a:moveTo>
                    <a:pt x="271183" y="385800"/>
                  </a:moveTo>
                  <a:lnTo>
                    <a:pt x="263347" y="377990"/>
                  </a:lnTo>
                  <a:lnTo>
                    <a:pt x="203441" y="377990"/>
                  </a:lnTo>
                  <a:lnTo>
                    <a:pt x="195605" y="385800"/>
                  </a:lnTo>
                  <a:lnTo>
                    <a:pt x="195605" y="405104"/>
                  </a:lnTo>
                  <a:lnTo>
                    <a:pt x="203441" y="412915"/>
                  </a:lnTo>
                  <a:lnTo>
                    <a:pt x="253669" y="412915"/>
                  </a:lnTo>
                  <a:lnTo>
                    <a:pt x="263347" y="412915"/>
                  </a:lnTo>
                  <a:lnTo>
                    <a:pt x="271183" y="405104"/>
                  </a:lnTo>
                  <a:lnTo>
                    <a:pt x="271183" y="385800"/>
                  </a:lnTo>
                  <a:close/>
                </a:path>
                <a:path w="467359" h="477520">
                  <a:moveTo>
                    <a:pt x="271183" y="321551"/>
                  </a:moveTo>
                  <a:lnTo>
                    <a:pt x="263347" y="313728"/>
                  </a:lnTo>
                  <a:lnTo>
                    <a:pt x="203441" y="313728"/>
                  </a:lnTo>
                  <a:lnTo>
                    <a:pt x="195605" y="321551"/>
                  </a:lnTo>
                  <a:lnTo>
                    <a:pt x="195605" y="340842"/>
                  </a:lnTo>
                  <a:lnTo>
                    <a:pt x="203441" y="348665"/>
                  </a:lnTo>
                  <a:lnTo>
                    <a:pt x="253669" y="348665"/>
                  </a:lnTo>
                  <a:lnTo>
                    <a:pt x="263347" y="348665"/>
                  </a:lnTo>
                  <a:lnTo>
                    <a:pt x="271183" y="340842"/>
                  </a:lnTo>
                  <a:lnTo>
                    <a:pt x="271183" y="321551"/>
                  </a:lnTo>
                  <a:close/>
                </a:path>
                <a:path w="467359" h="477520">
                  <a:moveTo>
                    <a:pt x="271183" y="260286"/>
                  </a:moveTo>
                  <a:lnTo>
                    <a:pt x="263347" y="252476"/>
                  </a:lnTo>
                  <a:lnTo>
                    <a:pt x="203441" y="252476"/>
                  </a:lnTo>
                  <a:lnTo>
                    <a:pt x="195605" y="260286"/>
                  </a:lnTo>
                  <a:lnTo>
                    <a:pt x="195605" y="279590"/>
                  </a:lnTo>
                  <a:lnTo>
                    <a:pt x="203441" y="287401"/>
                  </a:lnTo>
                  <a:lnTo>
                    <a:pt x="253669" y="287401"/>
                  </a:lnTo>
                  <a:lnTo>
                    <a:pt x="263347" y="287401"/>
                  </a:lnTo>
                  <a:lnTo>
                    <a:pt x="271183" y="279590"/>
                  </a:lnTo>
                  <a:lnTo>
                    <a:pt x="271183" y="260286"/>
                  </a:lnTo>
                  <a:close/>
                </a:path>
                <a:path w="467359" h="477520">
                  <a:moveTo>
                    <a:pt x="369100" y="321551"/>
                  </a:moveTo>
                  <a:lnTo>
                    <a:pt x="361264" y="313728"/>
                  </a:lnTo>
                  <a:lnTo>
                    <a:pt x="301358" y="313728"/>
                  </a:lnTo>
                  <a:lnTo>
                    <a:pt x="293509" y="321551"/>
                  </a:lnTo>
                  <a:lnTo>
                    <a:pt x="293509" y="340842"/>
                  </a:lnTo>
                  <a:lnTo>
                    <a:pt x="301358" y="348665"/>
                  </a:lnTo>
                  <a:lnTo>
                    <a:pt x="351586" y="348665"/>
                  </a:lnTo>
                  <a:lnTo>
                    <a:pt x="361264" y="348665"/>
                  </a:lnTo>
                  <a:lnTo>
                    <a:pt x="369100" y="340842"/>
                  </a:lnTo>
                  <a:lnTo>
                    <a:pt x="369100" y="321551"/>
                  </a:lnTo>
                  <a:close/>
                </a:path>
                <a:path w="467359" h="477520">
                  <a:moveTo>
                    <a:pt x="369100" y="260286"/>
                  </a:moveTo>
                  <a:lnTo>
                    <a:pt x="361264" y="252476"/>
                  </a:lnTo>
                  <a:lnTo>
                    <a:pt x="301358" y="252476"/>
                  </a:lnTo>
                  <a:lnTo>
                    <a:pt x="293509" y="260286"/>
                  </a:lnTo>
                  <a:lnTo>
                    <a:pt x="293509" y="279590"/>
                  </a:lnTo>
                  <a:lnTo>
                    <a:pt x="301358" y="287401"/>
                  </a:lnTo>
                  <a:lnTo>
                    <a:pt x="351586" y="287401"/>
                  </a:lnTo>
                  <a:lnTo>
                    <a:pt x="361264" y="287401"/>
                  </a:lnTo>
                  <a:lnTo>
                    <a:pt x="369100" y="279590"/>
                  </a:lnTo>
                  <a:lnTo>
                    <a:pt x="369100" y="260286"/>
                  </a:lnTo>
                  <a:close/>
                </a:path>
                <a:path w="467359" h="477520">
                  <a:moveTo>
                    <a:pt x="466788" y="34925"/>
                  </a:moveTo>
                  <a:lnTo>
                    <a:pt x="464032" y="21336"/>
                  </a:lnTo>
                  <a:lnTo>
                    <a:pt x="456526" y="10223"/>
                  </a:lnTo>
                  <a:lnTo>
                    <a:pt x="445389" y="2743"/>
                  </a:lnTo>
                  <a:lnTo>
                    <a:pt x="431761" y="0"/>
                  </a:lnTo>
                  <a:lnTo>
                    <a:pt x="431761" y="34925"/>
                  </a:lnTo>
                  <a:lnTo>
                    <a:pt x="431761" y="152793"/>
                  </a:lnTo>
                  <a:lnTo>
                    <a:pt x="35039" y="152793"/>
                  </a:lnTo>
                  <a:lnTo>
                    <a:pt x="35039" y="34925"/>
                  </a:lnTo>
                  <a:lnTo>
                    <a:pt x="431761" y="34925"/>
                  </a:lnTo>
                  <a:lnTo>
                    <a:pt x="431761" y="0"/>
                  </a:lnTo>
                  <a:lnTo>
                    <a:pt x="35039" y="0"/>
                  </a:lnTo>
                  <a:lnTo>
                    <a:pt x="21399" y="2743"/>
                  </a:lnTo>
                  <a:lnTo>
                    <a:pt x="10261" y="10223"/>
                  </a:lnTo>
                  <a:lnTo>
                    <a:pt x="2755" y="21336"/>
                  </a:lnTo>
                  <a:lnTo>
                    <a:pt x="0" y="34925"/>
                  </a:lnTo>
                  <a:lnTo>
                    <a:pt x="0" y="152793"/>
                  </a:lnTo>
                  <a:lnTo>
                    <a:pt x="2755" y="166382"/>
                  </a:lnTo>
                  <a:lnTo>
                    <a:pt x="10261" y="177495"/>
                  </a:lnTo>
                  <a:lnTo>
                    <a:pt x="21399" y="184975"/>
                  </a:lnTo>
                  <a:lnTo>
                    <a:pt x="35039" y="187718"/>
                  </a:lnTo>
                  <a:lnTo>
                    <a:pt x="431761" y="187718"/>
                  </a:lnTo>
                  <a:lnTo>
                    <a:pt x="445401" y="184975"/>
                  </a:lnTo>
                  <a:lnTo>
                    <a:pt x="456526" y="177495"/>
                  </a:lnTo>
                  <a:lnTo>
                    <a:pt x="464032" y="166382"/>
                  </a:lnTo>
                  <a:lnTo>
                    <a:pt x="466788" y="152793"/>
                  </a:lnTo>
                  <a:lnTo>
                    <a:pt x="466788" y="34925"/>
                  </a:lnTo>
                  <a:close/>
                </a:path>
              </a:pathLst>
            </a:custGeom>
            <a:solidFill>
              <a:srgbClr val="FFFFFF"/>
            </a:solidFill>
          </p:spPr>
          <p:txBody>
            <a:bodyPr wrap="square" lIns="0" tIns="0" rIns="0" bIns="0" rtlCol="0"/>
            <a:lstStyle/>
            <a:p>
              <a:endParaRPr/>
            </a:p>
          </p:txBody>
        </p:sp>
        <p:pic>
          <p:nvPicPr>
            <p:cNvPr id="97" name="object 97"/>
            <p:cNvPicPr/>
            <p:nvPr/>
          </p:nvPicPr>
          <p:blipFill>
            <a:blip r:embed="rId24" cstate="print"/>
            <a:stretch>
              <a:fillRect/>
            </a:stretch>
          </p:blipFill>
          <p:spPr>
            <a:xfrm>
              <a:off x="10396213" y="6862654"/>
              <a:ext cx="71736" cy="105905"/>
            </a:xfrm>
            <a:prstGeom prst="rect">
              <a:avLst/>
            </a:prstGeom>
          </p:spPr>
        </p:pic>
      </p:grpSp>
      <p:grpSp>
        <p:nvGrpSpPr>
          <p:cNvPr id="98" name="object 98"/>
          <p:cNvGrpSpPr/>
          <p:nvPr/>
        </p:nvGrpSpPr>
        <p:grpSpPr>
          <a:xfrm>
            <a:off x="11543365" y="6399610"/>
            <a:ext cx="436245" cy="666750"/>
            <a:chOff x="11543365" y="6399610"/>
            <a:chExt cx="436245" cy="666750"/>
          </a:xfrm>
        </p:grpSpPr>
        <p:sp>
          <p:nvSpPr>
            <p:cNvPr id="99" name="object 99"/>
            <p:cNvSpPr/>
            <p:nvPr/>
          </p:nvSpPr>
          <p:spPr>
            <a:xfrm>
              <a:off x="11565914" y="6717953"/>
              <a:ext cx="206375" cy="331470"/>
            </a:xfrm>
            <a:custGeom>
              <a:avLst/>
              <a:gdLst/>
              <a:ahLst/>
              <a:cxnLst/>
              <a:rect l="l" t="t" r="r" b="b"/>
              <a:pathLst>
                <a:path w="206375" h="331470">
                  <a:moveTo>
                    <a:pt x="121238" y="331158"/>
                  </a:moveTo>
                  <a:lnTo>
                    <a:pt x="114910" y="331158"/>
                  </a:lnTo>
                  <a:lnTo>
                    <a:pt x="109036" y="327574"/>
                  </a:lnTo>
                  <a:lnTo>
                    <a:pt x="78321" y="266312"/>
                  </a:lnTo>
                  <a:lnTo>
                    <a:pt x="24932" y="303887"/>
                  </a:lnTo>
                  <a:lnTo>
                    <a:pt x="0" y="290529"/>
                  </a:lnTo>
                  <a:lnTo>
                    <a:pt x="71102" y="5181"/>
                  </a:lnTo>
                  <a:lnTo>
                    <a:pt x="78006" y="0"/>
                  </a:lnTo>
                  <a:lnTo>
                    <a:pt x="86956" y="0"/>
                  </a:lnTo>
                  <a:lnTo>
                    <a:pt x="197182" y="27877"/>
                  </a:lnTo>
                  <a:lnTo>
                    <a:pt x="206216" y="43156"/>
                  </a:lnTo>
                  <a:lnTo>
                    <a:pt x="135950" y="325142"/>
                  </a:lnTo>
                  <a:lnTo>
                    <a:pt x="130152" y="330262"/>
                  </a:lnTo>
                  <a:lnTo>
                    <a:pt x="122494" y="331124"/>
                  </a:lnTo>
                  <a:lnTo>
                    <a:pt x="121238" y="331158"/>
                  </a:lnTo>
                  <a:close/>
                </a:path>
              </a:pathLst>
            </a:custGeom>
            <a:solidFill>
              <a:srgbClr val="000000"/>
            </a:solidFill>
          </p:spPr>
          <p:txBody>
            <a:bodyPr wrap="square" lIns="0" tIns="0" rIns="0" bIns="0" rtlCol="0"/>
            <a:lstStyle/>
            <a:p>
              <a:endParaRPr/>
            </a:p>
          </p:txBody>
        </p:sp>
        <p:sp>
          <p:nvSpPr>
            <p:cNvPr id="100" name="object 100"/>
            <p:cNvSpPr/>
            <p:nvPr/>
          </p:nvSpPr>
          <p:spPr>
            <a:xfrm>
              <a:off x="11550238" y="6700818"/>
              <a:ext cx="238760" cy="365760"/>
            </a:xfrm>
            <a:custGeom>
              <a:avLst/>
              <a:gdLst/>
              <a:ahLst/>
              <a:cxnLst/>
              <a:rect l="l" t="t" r="r" b="b"/>
              <a:pathLst>
                <a:path w="238759" h="365759">
                  <a:moveTo>
                    <a:pt x="40609" y="339178"/>
                  </a:moveTo>
                  <a:lnTo>
                    <a:pt x="27099" y="339178"/>
                  </a:lnTo>
                  <a:lnTo>
                    <a:pt x="20365" y="337154"/>
                  </a:lnTo>
                  <a:lnTo>
                    <a:pt x="14567" y="333103"/>
                  </a:lnTo>
                  <a:lnTo>
                    <a:pt x="7049" y="325913"/>
                  </a:lnTo>
                  <a:lnTo>
                    <a:pt x="2110" y="316977"/>
                  </a:lnTo>
                  <a:lnTo>
                    <a:pt x="0" y="306966"/>
                  </a:lnTo>
                  <a:lnTo>
                    <a:pt x="968" y="296550"/>
                  </a:lnTo>
                  <a:lnTo>
                    <a:pt x="68407" y="25900"/>
                  </a:lnTo>
                  <a:lnTo>
                    <a:pt x="101249" y="0"/>
                  </a:lnTo>
                  <a:lnTo>
                    <a:pt x="103990" y="0"/>
                  </a:lnTo>
                  <a:lnTo>
                    <a:pt x="212635" y="27286"/>
                  </a:lnTo>
                  <a:lnTo>
                    <a:pt x="225943" y="34267"/>
                  </a:lnTo>
                  <a:lnTo>
                    <a:pt x="101276" y="34267"/>
                  </a:lnTo>
                  <a:lnTo>
                    <a:pt x="33836" y="304920"/>
                  </a:lnTo>
                  <a:lnTo>
                    <a:pt x="123763" y="304920"/>
                  </a:lnTo>
                  <a:lnTo>
                    <a:pt x="125688" y="308760"/>
                  </a:lnTo>
                  <a:lnTo>
                    <a:pt x="87687" y="308760"/>
                  </a:lnTo>
                  <a:lnTo>
                    <a:pt x="47380" y="337130"/>
                  </a:lnTo>
                  <a:lnTo>
                    <a:pt x="40609" y="339178"/>
                  </a:lnTo>
                  <a:close/>
                </a:path>
                <a:path w="238759" h="365759">
                  <a:moveTo>
                    <a:pt x="171868" y="331163"/>
                  </a:moveTo>
                  <a:lnTo>
                    <a:pt x="136921" y="331163"/>
                  </a:lnTo>
                  <a:lnTo>
                    <a:pt x="204360" y="60513"/>
                  </a:lnTo>
                  <a:lnTo>
                    <a:pt x="101276" y="34267"/>
                  </a:lnTo>
                  <a:lnTo>
                    <a:pt x="225943" y="34267"/>
                  </a:lnTo>
                  <a:lnTo>
                    <a:pt x="229478" y="37511"/>
                  </a:lnTo>
                  <a:lnTo>
                    <a:pt x="233451" y="42935"/>
                  </a:lnTo>
                  <a:lnTo>
                    <a:pt x="236295" y="49041"/>
                  </a:lnTo>
                  <a:lnTo>
                    <a:pt x="237890" y="55528"/>
                  </a:lnTo>
                  <a:lnTo>
                    <a:pt x="238209" y="62204"/>
                  </a:lnTo>
                  <a:lnTo>
                    <a:pt x="237223" y="68878"/>
                  </a:lnTo>
                  <a:lnTo>
                    <a:pt x="171868" y="331163"/>
                  </a:lnTo>
                  <a:close/>
                </a:path>
                <a:path w="238759" h="365759">
                  <a:moveTo>
                    <a:pt x="123763" y="304920"/>
                  </a:moveTo>
                  <a:lnTo>
                    <a:pt x="33836" y="304920"/>
                  </a:lnTo>
                  <a:lnTo>
                    <a:pt x="100306" y="258137"/>
                  </a:lnTo>
                  <a:lnTo>
                    <a:pt x="123763" y="304920"/>
                  </a:lnTo>
                  <a:close/>
                </a:path>
                <a:path w="238759" h="365759">
                  <a:moveTo>
                    <a:pt x="138156" y="365423"/>
                  </a:moveTo>
                  <a:lnTo>
                    <a:pt x="136905" y="365423"/>
                  </a:lnTo>
                  <a:lnTo>
                    <a:pt x="127662" y="364122"/>
                  </a:lnTo>
                  <a:lnTo>
                    <a:pt x="119231" y="360388"/>
                  </a:lnTo>
                  <a:lnTo>
                    <a:pt x="112081" y="354479"/>
                  </a:lnTo>
                  <a:lnTo>
                    <a:pt x="106685" y="346651"/>
                  </a:lnTo>
                  <a:lnTo>
                    <a:pt x="87687" y="308760"/>
                  </a:lnTo>
                  <a:lnTo>
                    <a:pt x="125688" y="308760"/>
                  </a:lnTo>
                  <a:lnTo>
                    <a:pt x="136921" y="331163"/>
                  </a:lnTo>
                  <a:lnTo>
                    <a:pt x="171868" y="331163"/>
                  </a:lnTo>
                  <a:lnTo>
                    <a:pt x="140678" y="365210"/>
                  </a:lnTo>
                  <a:lnTo>
                    <a:pt x="139413" y="365355"/>
                  </a:lnTo>
                  <a:lnTo>
                    <a:pt x="138156" y="365423"/>
                  </a:lnTo>
                  <a:close/>
                </a:path>
              </a:pathLst>
            </a:custGeom>
            <a:solidFill>
              <a:srgbClr val="FFFFFF"/>
            </a:solidFill>
          </p:spPr>
          <p:txBody>
            <a:bodyPr wrap="square" lIns="0" tIns="0" rIns="0" bIns="0" rtlCol="0"/>
            <a:lstStyle/>
            <a:p>
              <a:endParaRPr/>
            </a:p>
          </p:txBody>
        </p:sp>
        <p:sp>
          <p:nvSpPr>
            <p:cNvPr id="101" name="object 101"/>
            <p:cNvSpPr/>
            <p:nvPr/>
          </p:nvSpPr>
          <p:spPr>
            <a:xfrm>
              <a:off x="11750318" y="6717951"/>
              <a:ext cx="206375" cy="331470"/>
            </a:xfrm>
            <a:custGeom>
              <a:avLst/>
              <a:gdLst/>
              <a:ahLst/>
              <a:cxnLst/>
              <a:rect l="l" t="t" r="r" b="b"/>
              <a:pathLst>
                <a:path w="206375" h="331470">
                  <a:moveTo>
                    <a:pt x="91305" y="331161"/>
                  </a:moveTo>
                  <a:lnTo>
                    <a:pt x="84977" y="331161"/>
                  </a:lnTo>
                  <a:lnTo>
                    <a:pt x="83723" y="331126"/>
                  </a:lnTo>
                  <a:lnTo>
                    <a:pt x="76063" y="330262"/>
                  </a:lnTo>
                  <a:lnTo>
                    <a:pt x="70265" y="325144"/>
                  </a:lnTo>
                  <a:lnTo>
                    <a:pt x="0" y="43159"/>
                  </a:lnTo>
                  <a:lnTo>
                    <a:pt x="677" y="38492"/>
                  </a:lnTo>
                  <a:lnTo>
                    <a:pt x="5289" y="30694"/>
                  </a:lnTo>
                  <a:lnTo>
                    <a:pt x="9033" y="27876"/>
                  </a:lnTo>
                  <a:lnTo>
                    <a:pt x="117869" y="168"/>
                  </a:lnTo>
                  <a:lnTo>
                    <a:pt x="119262" y="0"/>
                  </a:lnTo>
                  <a:lnTo>
                    <a:pt x="128212" y="0"/>
                  </a:lnTo>
                  <a:lnTo>
                    <a:pt x="135116" y="5178"/>
                  </a:lnTo>
                  <a:lnTo>
                    <a:pt x="206216" y="290529"/>
                  </a:lnTo>
                  <a:lnTo>
                    <a:pt x="203507" y="297815"/>
                  </a:lnTo>
                  <a:lnTo>
                    <a:pt x="127894" y="266312"/>
                  </a:lnTo>
                  <a:lnTo>
                    <a:pt x="97176" y="327574"/>
                  </a:lnTo>
                  <a:lnTo>
                    <a:pt x="91305" y="331161"/>
                  </a:lnTo>
                  <a:close/>
                </a:path>
              </a:pathLst>
            </a:custGeom>
            <a:solidFill>
              <a:srgbClr val="000000"/>
            </a:solidFill>
          </p:spPr>
          <p:txBody>
            <a:bodyPr wrap="square" lIns="0" tIns="0" rIns="0" bIns="0" rtlCol="0"/>
            <a:lstStyle/>
            <a:p>
              <a:endParaRPr/>
            </a:p>
          </p:txBody>
        </p:sp>
        <p:sp>
          <p:nvSpPr>
            <p:cNvPr id="102" name="object 102"/>
            <p:cNvSpPr/>
            <p:nvPr/>
          </p:nvSpPr>
          <p:spPr>
            <a:xfrm>
              <a:off x="11733998" y="6700818"/>
              <a:ext cx="238760" cy="365760"/>
            </a:xfrm>
            <a:custGeom>
              <a:avLst/>
              <a:gdLst/>
              <a:ahLst/>
              <a:cxnLst/>
              <a:rect l="l" t="t" r="r" b="b"/>
              <a:pathLst>
                <a:path w="238759" h="365759">
                  <a:moveTo>
                    <a:pt x="101303" y="365429"/>
                  </a:moveTo>
                  <a:lnTo>
                    <a:pt x="100054" y="365429"/>
                  </a:lnTo>
                  <a:lnTo>
                    <a:pt x="98792" y="365357"/>
                  </a:lnTo>
                  <a:lnTo>
                    <a:pt x="68424" y="339533"/>
                  </a:lnTo>
                  <a:lnTo>
                    <a:pt x="985" y="68883"/>
                  </a:lnTo>
                  <a:lnTo>
                    <a:pt x="0" y="62210"/>
                  </a:lnTo>
                  <a:lnTo>
                    <a:pt x="318" y="55533"/>
                  </a:lnTo>
                  <a:lnTo>
                    <a:pt x="131437" y="337"/>
                  </a:lnTo>
                  <a:lnTo>
                    <a:pt x="134221" y="0"/>
                  </a:lnTo>
                  <a:lnTo>
                    <a:pt x="136961" y="0"/>
                  </a:lnTo>
                  <a:lnTo>
                    <a:pt x="169801" y="25905"/>
                  </a:lnTo>
                  <a:lnTo>
                    <a:pt x="171885" y="34267"/>
                  </a:lnTo>
                  <a:lnTo>
                    <a:pt x="136938" y="34267"/>
                  </a:lnTo>
                  <a:lnTo>
                    <a:pt x="33853" y="60510"/>
                  </a:lnTo>
                  <a:lnTo>
                    <a:pt x="101293" y="331161"/>
                  </a:lnTo>
                  <a:lnTo>
                    <a:pt x="139292" y="331161"/>
                  </a:lnTo>
                  <a:lnTo>
                    <a:pt x="131523" y="346657"/>
                  </a:lnTo>
                  <a:lnTo>
                    <a:pt x="126127" y="354484"/>
                  </a:lnTo>
                  <a:lnTo>
                    <a:pt x="118978" y="360393"/>
                  </a:lnTo>
                  <a:lnTo>
                    <a:pt x="110547" y="364127"/>
                  </a:lnTo>
                  <a:lnTo>
                    <a:pt x="101303" y="365429"/>
                  </a:lnTo>
                  <a:close/>
                </a:path>
                <a:path w="238759" h="365759">
                  <a:moveTo>
                    <a:pt x="238018" y="304918"/>
                  </a:moveTo>
                  <a:lnTo>
                    <a:pt x="204377" y="304918"/>
                  </a:lnTo>
                  <a:lnTo>
                    <a:pt x="136938" y="34267"/>
                  </a:lnTo>
                  <a:lnTo>
                    <a:pt x="171885" y="34267"/>
                  </a:lnTo>
                  <a:lnTo>
                    <a:pt x="237241" y="296556"/>
                  </a:lnTo>
                  <a:lnTo>
                    <a:pt x="238018" y="304918"/>
                  </a:lnTo>
                  <a:close/>
                </a:path>
                <a:path w="238759" h="365759">
                  <a:moveTo>
                    <a:pt x="139292" y="331161"/>
                  </a:moveTo>
                  <a:lnTo>
                    <a:pt x="101293" y="331161"/>
                  </a:lnTo>
                  <a:lnTo>
                    <a:pt x="137908" y="258135"/>
                  </a:lnTo>
                  <a:lnTo>
                    <a:pt x="204377" y="304918"/>
                  </a:lnTo>
                  <a:lnTo>
                    <a:pt x="238018" y="304918"/>
                  </a:lnTo>
                  <a:lnTo>
                    <a:pt x="238209" y="306971"/>
                  </a:lnTo>
                  <a:lnTo>
                    <a:pt x="237831" y="308765"/>
                  </a:lnTo>
                  <a:lnTo>
                    <a:pt x="150521" y="308765"/>
                  </a:lnTo>
                  <a:lnTo>
                    <a:pt x="139292" y="331161"/>
                  </a:lnTo>
                  <a:close/>
                </a:path>
                <a:path w="238759" h="365759">
                  <a:moveTo>
                    <a:pt x="211109" y="339183"/>
                  </a:moveTo>
                  <a:lnTo>
                    <a:pt x="197601" y="339183"/>
                  </a:lnTo>
                  <a:lnTo>
                    <a:pt x="190828" y="337135"/>
                  </a:lnTo>
                  <a:lnTo>
                    <a:pt x="150521" y="308765"/>
                  </a:lnTo>
                  <a:lnTo>
                    <a:pt x="237831" y="308765"/>
                  </a:lnTo>
                  <a:lnTo>
                    <a:pt x="211109" y="339183"/>
                  </a:lnTo>
                  <a:close/>
                </a:path>
              </a:pathLst>
            </a:custGeom>
            <a:solidFill>
              <a:srgbClr val="FFFFFF"/>
            </a:solidFill>
          </p:spPr>
          <p:txBody>
            <a:bodyPr wrap="square" lIns="0" tIns="0" rIns="0" bIns="0" rtlCol="0"/>
            <a:lstStyle/>
            <a:p>
              <a:endParaRPr/>
            </a:p>
          </p:txBody>
        </p:sp>
        <p:sp>
          <p:nvSpPr>
            <p:cNvPr id="103" name="object 103"/>
            <p:cNvSpPr/>
            <p:nvPr/>
          </p:nvSpPr>
          <p:spPr>
            <a:xfrm>
              <a:off x="11560878" y="6416740"/>
              <a:ext cx="400685" cy="406400"/>
            </a:xfrm>
            <a:custGeom>
              <a:avLst/>
              <a:gdLst/>
              <a:ahLst/>
              <a:cxnLst/>
              <a:rect l="l" t="t" r="r" b="b"/>
              <a:pathLst>
                <a:path w="400684" h="406400">
                  <a:moveTo>
                    <a:pt x="200538" y="406203"/>
                  </a:moveTo>
                  <a:lnTo>
                    <a:pt x="152163" y="400244"/>
                  </a:lnTo>
                  <a:lnTo>
                    <a:pt x="107237" y="383033"/>
                  </a:lnTo>
                  <a:lnTo>
                    <a:pt x="67640" y="355567"/>
                  </a:lnTo>
                  <a:lnTo>
                    <a:pt x="35257" y="318840"/>
                  </a:lnTo>
                  <a:lnTo>
                    <a:pt x="13403" y="277562"/>
                  </a:lnTo>
                  <a:lnTo>
                    <a:pt x="1752" y="233736"/>
                  </a:lnTo>
                  <a:lnTo>
                    <a:pt x="0" y="189073"/>
                  </a:lnTo>
                  <a:lnTo>
                    <a:pt x="7838" y="145280"/>
                  </a:lnTo>
                  <a:lnTo>
                    <a:pt x="24963" y="104069"/>
                  </a:lnTo>
                  <a:lnTo>
                    <a:pt x="51068" y="67149"/>
                  </a:lnTo>
                  <a:lnTo>
                    <a:pt x="85846" y="36228"/>
                  </a:lnTo>
                  <a:lnTo>
                    <a:pt x="140311" y="9226"/>
                  </a:lnTo>
                  <a:lnTo>
                    <a:pt x="200152" y="0"/>
                  </a:lnTo>
                  <a:lnTo>
                    <a:pt x="248525" y="5957"/>
                  </a:lnTo>
                  <a:lnTo>
                    <a:pt x="293451" y="23167"/>
                  </a:lnTo>
                  <a:lnTo>
                    <a:pt x="333048" y="50634"/>
                  </a:lnTo>
                  <a:lnTo>
                    <a:pt x="365433" y="87362"/>
                  </a:lnTo>
                  <a:lnTo>
                    <a:pt x="387287" y="128640"/>
                  </a:lnTo>
                  <a:lnTo>
                    <a:pt x="398938" y="172466"/>
                  </a:lnTo>
                  <a:lnTo>
                    <a:pt x="400691" y="217130"/>
                  </a:lnTo>
                  <a:lnTo>
                    <a:pt x="392852" y="260922"/>
                  </a:lnTo>
                  <a:lnTo>
                    <a:pt x="375727" y="302133"/>
                  </a:lnTo>
                  <a:lnTo>
                    <a:pt x="349622" y="339054"/>
                  </a:lnTo>
                  <a:lnTo>
                    <a:pt x="314844" y="369975"/>
                  </a:lnTo>
                  <a:lnTo>
                    <a:pt x="260382" y="396976"/>
                  </a:lnTo>
                  <a:lnTo>
                    <a:pt x="200548" y="406203"/>
                  </a:lnTo>
                  <a:close/>
                </a:path>
              </a:pathLst>
            </a:custGeom>
            <a:solidFill>
              <a:srgbClr val="000000"/>
            </a:solidFill>
          </p:spPr>
          <p:txBody>
            <a:bodyPr wrap="square" lIns="0" tIns="0" rIns="0" bIns="0" rtlCol="0"/>
            <a:lstStyle/>
            <a:p>
              <a:endParaRPr/>
            </a:p>
          </p:txBody>
        </p:sp>
        <p:sp>
          <p:nvSpPr>
            <p:cNvPr id="104" name="object 104"/>
            <p:cNvSpPr/>
            <p:nvPr/>
          </p:nvSpPr>
          <p:spPr>
            <a:xfrm>
              <a:off x="11543365" y="6399610"/>
              <a:ext cx="436245" cy="440690"/>
            </a:xfrm>
            <a:custGeom>
              <a:avLst/>
              <a:gdLst/>
              <a:ahLst/>
              <a:cxnLst/>
              <a:rect l="l" t="t" r="r" b="b"/>
              <a:pathLst>
                <a:path w="436245" h="440690">
                  <a:moveTo>
                    <a:pt x="218049" y="440466"/>
                  </a:moveTo>
                  <a:lnTo>
                    <a:pt x="166884" y="434335"/>
                  </a:lnTo>
                  <a:lnTo>
                    <a:pt x="118433" y="416223"/>
                  </a:lnTo>
                  <a:lnTo>
                    <a:pt x="74988" y="386549"/>
                  </a:lnTo>
                  <a:lnTo>
                    <a:pt x="38843" y="345734"/>
                  </a:lnTo>
                  <a:lnTo>
                    <a:pt x="17459" y="306717"/>
                  </a:lnTo>
                  <a:lnTo>
                    <a:pt x="4584" y="265438"/>
                  </a:lnTo>
                  <a:lnTo>
                    <a:pt x="0" y="223130"/>
                  </a:lnTo>
                  <a:lnTo>
                    <a:pt x="3484" y="181025"/>
                  </a:lnTo>
                  <a:lnTo>
                    <a:pt x="14817" y="140355"/>
                  </a:lnTo>
                  <a:lnTo>
                    <a:pt x="33777" y="102353"/>
                  </a:lnTo>
                  <a:lnTo>
                    <a:pt x="60145" y="68252"/>
                  </a:lnTo>
                  <a:lnTo>
                    <a:pt x="93700" y="39282"/>
                  </a:lnTo>
                  <a:lnTo>
                    <a:pt x="153820" y="9686"/>
                  </a:lnTo>
                  <a:lnTo>
                    <a:pt x="217666" y="0"/>
                  </a:lnTo>
                  <a:lnTo>
                    <a:pt x="268832" y="6130"/>
                  </a:lnTo>
                  <a:lnTo>
                    <a:pt x="317283" y="24242"/>
                  </a:lnTo>
                  <a:lnTo>
                    <a:pt x="331949" y="34259"/>
                  </a:lnTo>
                  <a:lnTo>
                    <a:pt x="217666" y="34259"/>
                  </a:lnTo>
                  <a:lnTo>
                    <a:pt x="189846" y="36391"/>
                  </a:lnTo>
                  <a:lnTo>
                    <a:pt x="137154" y="53093"/>
                  </a:lnTo>
                  <a:lnTo>
                    <a:pt x="76630" y="101039"/>
                  </a:lnTo>
                  <a:lnTo>
                    <a:pt x="51116" y="141770"/>
                  </a:lnTo>
                  <a:lnTo>
                    <a:pt x="36921" y="187138"/>
                  </a:lnTo>
                  <a:lnTo>
                    <a:pt x="34490" y="234657"/>
                  </a:lnTo>
                  <a:lnTo>
                    <a:pt x="44266" y="281841"/>
                  </a:lnTo>
                  <a:lnTo>
                    <a:pt x="66695" y="326206"/>
                  </a:lnTo>
                  <a:lnTo>
                    <a:pt x="96350" y="359838"/>
                  </a:lnTo>
                  <a:lnTo>
                    <a:pt x="132610" y="384989"/>
                  </a:lnTo>
                  <a:lnTo>
                    <a:pt x="173752" y="400748"/>
                  </a:lnTo>
                  <a:lnTo>
                    <a:pt x="218052" y="406203"/>
                  </a:lnTo>
                  <a:lnTo>
                    <a:pt x="333524" y="406203"/>
                  </a:lnTo>
                  <a:lnTo>
                    <a:pt x="312694" y="418520"/>
                  </a:lnTo>
                  <a:lnTo>
                    <a:pt x="281895" y="430779"/>
                  </a:lnTo>
                  <a:lnTo>
                    <a:pt x="250165" y="438061"/>
                  </a:lnTo>
                  <a:lnTo>
                    <a:pt x="218049" y="440466"/>
                  </a:lnTo>
                  <a:close/>
                </a:path>
                <a:path w="436245" h="440690">
                  <a:moveTo>
                    <a:pt x="333524" y="406203"/>
                  </a:moveTo>
                  <a:lnTo>
                    <a:pt x="218052" y="406203"/>
                  </a:lnTo>
                  <a:lnTo>
                    <a:pt x="245873" y="404072"/>
                  </a:lnTo>
                  <a:lnTo>
                    <a:pt x="272833" y="397754"/>
                  </a:lnTo>
                  <a:lnTo>
                    <a:pt x="322701" y="373029"/>
                  </a:lnTo>
                  <a:lnTo>
                    <a:pt x="359088" y="339422"/>
                  </a:lnTo>
                  <a:lnTo>
                    <a:pt x="384601" y="298692"/>
                  </a:lnTo>
                  <a:lnTo>
                    <a:pt x="398796" y="253325"/>
                  </a:lnTo>
                  <a:lnTo>
                    <a:pt x="401228" y="205806"/>
                  </a:lnTo>
                  <a:lnTo>
                    <a:pt x="391451" y="158621"/>
                  </a:lnTo>
                  <a:lnTo>
                    <a:pt x="369022" y="114256"/>
                  </a:lnTo>
                  <a:lnTo>
                    <a:pt x="339367" y="80625"/>
                  </a:lnTo>
                  <a:lnTo>
                    <a:pt x="303107" y="55474"/>
                  </a:lnTo>
                  <a:lnTo>
                    <a:pt x="261965" y="39715"/>
                  </a:lnTo>
                  <a:lnTo>
                    <a:pt x="217666" y="34259"/>
                  </a:lnTo>
                  <a:lnTo>
                    <a:pt x="331949" y="34259"/>
                  </a:lnTo>
                  <a:lnTo>
                    <a:pt x="396872" y="94733"/>
                  </a:lnTo>
                  <a:lnTo>
                    <a:pt x="418256" y="133751"/>
                  </a:lnTo>
                  <a:lnTo>
                    <a:pt x="431131" y="175029"/>
                  </a:lnTo>
                  <a:lnTo>
                    <a:pt x="435715" y="217337"/>
                  </a:lnTo>
                  <a:lnTo>
                    <a:pt x="432231" y="259442"/>
                  </a:lnTo>
                  <a:lnTo>
                    <a:pt x="420898" y="300111"/>
                  </a:lnTo>
                  <a:lnTo>
                    <a:pt x="401937" y="338112"/>
                  </a:lnTo>
                  <a:lnTo>
                    <a:pt x="375569" y="372214"/>
                  </a:lnTo>
                  <a:lnTo>
                    <a:pt x="342014" y="401183"/>
                  </a:lnTo>
                  <a:lnTo>
                    <a:pt x="333524" y="406203"/>
                  </a:lnTo>
                  <a:close/>
                </a:path>
              </a:pathLst>
            </a:custGeom>
            <a:solidFill>
              <a:srgbClr val="FFFFFF"/>
            </a:solidFill>
          </p:spPr>
          <p:txBody>
            <a:bodyPr wrap="square" lIns="0" tIns="0" rIns="0" bIns="0" rtlCol="0"/>
            <a:lstStyle/>
            <a:p>
              <a:endParaRPr/>
            </a:p>
          </p:txBody>
        </p:sp>
        <p:pic>
          <p:nvPicPr>
            <p:cNvPr id="105" name="object 105"/>
            <p:cNvPicPr/>
            <p:nvPr/>
          </p:nvPicPr>
          <p:blipFill>
            <a:blip r:embed="rId25" cstate="print"/>
            <a:stretch>
              <a:fillRect/>
            </a:stretch>
          </p:blipFill>
          <p:spPr>
            <a:xfrm>
              <a:off x="11650277" y="6505863"/>
              <a:ext cx="221894" cy="227957"/>
            </a:xfrm>
            <a:prstGeom prst="rect">
              <a:avLst/>
            </a:prstGeom>
          </p:spPr>
        </p:pic>
      </p:grpSp>
      <p:grpSp>
        <p:nvGrpSpPr>
          <p:cNvPr id="106" name="object 106"/>
          <p:cNvGrpSpPr/>
          <p:nvPr/>
        </p:nvGrpSpPr>
        <p:grpSpPr>
          <a:xfrm>
            <a:off x="14484030" y="6444383"/>
            <a:ext cx="485140" cy="622300"/>
            <a:chOff x="14484030" y="6444383"/>
            <a:chExt cx="485140" cy="622300"/>
          </a:xfrm>
        </p:grpSpPr>
        <p:sp>
          <p:nvSpPr>
            <p:cNvPr id="107" name="object 107"/>
            <p:cNvSpPr/>
            <p:nvPr/>
          </p:nvSpPr>
          <p:spPr>
            <a:xfrm>
              <a:off x="14484019" y="6695757"/>
              <a:ext cx="485140" cy="321310"/>
            </a:xfrm>
            <a:custGeom>
              <a:avLst/>
              <a:gdLst/>
              <a:ahLst/>
              <a:cxnLst/>
              <a:rect l="l" t="t" r="r" b="b"/>
              <a:pathLst>
                <a:path w="485140" h="321309">
                  <a:moveTo>
                    <a:pt x="447751" y="235381"/>
                  </a:moveTo>
                  <a:lnTo>
                    <a:pt x="440855" y="228485"/>
                  </a:lnTo>
                  <a:lnTo>
                    <a:pt x="423837" y="228485"/>
                  </a:lnTo>
                  <a:lnTo>
                    <a:pt x="416941" y="235381"/>
                  </a:lnTo>
                  <a:lnTo>
                    <a:pt x="416941" y="243878"/>
                  </a:lnTo>
                  <a:lnTo>
                    <a:pt x="405549" y="257835"/>
                  </a:lnTo>
                  <a:lnTo>
                    <a:pt x="371995" y="273113"/>
                  </a:lnTo>
                  <a:lnTo>
                    <a:pt x="317258" y="285432"/>
                  </a:lnTo>
                  <a:lnTo>
                    <a:pt x="242303" y="290487"/>
                  </a:lnTo>
                  <a:lnTo>
                    <a:pt x="167347" y="285432"/>
                  </a:lnTo>
                  <a:lnTo>
                    <a:pt x="112610" y="273113"/>
                  </a:lnTo>
                  <a:lnTo>
                    <a:pt x="79057" y="257835"/>
                  </a:lnTo>
                  <a:lnTo>
                    <a:pt x="67652" y="243878"/>
                  </a:lnTo>
                  <a:lnTo>
                    <a:pt x="67652" y="235381"/>
                  </a:lnTo>
                  <a:lnTo>
                    <a:pt x="60756" y="228485"/>
                  </a:lnTo>
                  <a:lnTo>
                    <a:pt x="43751" y="228485"/>
                  </a:lnTo>
                  <a:lnTo>
                    <a:pt x="36855" y="235381"/>
                  </a:lnTo>
                  <a:lnTo>
                    <a:pt x="36855" y="243878"/>
                  </a:lnTo>
                  <a:lnTo>
                    <a:pt x="48425" y="271437"/>
                  </a:lnTo>
                  <a:lnTo>
                    <a:pt x="79768" y="293065"/>
                  </a:lnTo>
                  <a:lnTo>
                    <a:pt x="125882" y="308660"/>
                  </a:lnTo>
                  <a:lnTo>
                    <a:pt x="181737" y="318096"/>
                  </a:lnTo>
                  <a:lnTo>
                    <a:pt x="242303" y="321271"/>
                  </a:lnTo>
                  <a:lnTo>
                    <a:pt x="302869" y="318096"/>
                  </a:lnTo>
                  <a:lnTo>
                    <a:pt x="358724" y="308660"/>
                  </a:lnTo>
                  <a:lnTo>
                    <a:pt x="404837" y="293065"/>
                  </a:lnTo>
                  <a:lnTo>
                    <a:pt x="436181" y="271437"/>
                  </a:lnTo>
                  <a:lnTo>
                    <a:pt x="447751" y="243878"/>
                  </a:lnTo>
                  <a:lnTo>
                    <a:pt x="447751" y="235381"/>
                  </a:lnTo>
                  <a:close/>
                </a:path>
                <a:path w="485140" h="321309">
                  <a:moveTo>
                    <a:pt x="484593" y="117360"/>
                  </a:moveTo>
                  <a:lnTo>
                    <a:pt x="479640" y="92786"/>
                  </a:lnTo>
                  <a:lnTo>
                    <a:pt x="465099" y="69888"/>
                  </a:lnTo>
                  <a:lnTo>
                    <a:pt x="453796" y="60020"/>
                  </a:lnTo>
                  <a:lnTo>
                    <a:pt x="453796" y="117360"/>
                  </a:lnTo>
                  <a:lnTo>
                    <a:pt x="443763" y="142087"/>
                  </a:lnTo>
                  <a:lnTo>
                    <a:pt x="415251" y="165531"/>
                  </a:lnTo>
                  <a:lnTo>
                    <a:pt x="370598" y="185254"/>
                  </a:lnTo>
                  <a:lnTo>
                    <a:pt x="312166" y="198869"/>
                  </a:lnTo>
                  <a:lnTo>
                    <a:pt x="242303" y="203936"/>
                  </a:lnTo>
                  <a:lnTo>
                    <a:pt x="172453" y="198869"/>
                  </a:lnTo>
                  <a:lnTo>
                    <a:pt x="114020" y="185254"/>
                  </a:lnTo>
                  <a:lnTo>
                    <a:pt x="69367" y="165531"/>
                  </a:lnTo>
                  <a:lnTo>
                    <a:pt x="40843" y="142087"/>
                  </a:lnTo>
                  <a:lnTo>
                    <a:pt x="30810" y="117360"/>
                  </a:lnTo>
                  <a:lnTo>
                    <a:pt x="40843" y="92633"/>
                  </a:lnTo>
                  <a:lnTo>
                    <a:pt x="69354" y="69202"/>
                  </a:lnTo>
                  <a:lnTo>
                    <a:pt x="114007" y="49466"/>
                  </a:lnTo>
                  <a:lnTo>
                    <a:pt x="172440" y="35864"/>
                  </a:lnTo>
                  <a:lnTo>
                    <a:pt x="242303" y="30784"/>
                  </a:lnTo>
                  <a:lnTo>
                    <a:pt x="312153" y="35864"/>
                  </a:lnTo>
                  <a:lnTo>
                    <a:pt x="370586" y="49466"/>
                  </a:lnTo>
                  <a:lnTo>
                    <a:pt x="415239" y="69202"/>
                  </a:lnTo>
                  <a:lnTo>
                    <a:pt x="443763" y="92633"/>
                  </a:lnTo>
                  <a:lnTo>
                    <a:pt x="453796" y="117360"/>
                  </a:lnTo>
                  <a:lnTo>
                    <a:pt x="453796" y="60020"/>
                  </a:lnTo>
                  <a:lnTo>
                    <a:pt x="409054" y="31229"/>
                  </a:lnTo>
                  <a:lnTo>
                    <a:pt x="372922" y="17856"/>
                  </a:lnTo>
                  <a:lnTo>
                    <a:pt x="332409" y="8064"/>
                  </a:lnTo>
                  <a:lnTo>
                    <a:pt x="288531" y="2044"/>
                  </a:lnTo>
                  <a:lnTo>
                    <a:pt x="242303" y="0"/>
                  </a:lnTo>
                  <a:lnTo>
                    <a:pt x="196075" y="2044"/>
                  </a:lnTo>
                  <a:lnTo>
                    <a:pt x="152196" y="8064"/>
                  </a:lnTo>
                  <a:lnTo>
                    <a:pt x="111683" y="17856"/>
                  </a:lnTo>
                  <a:lnTo>
                    <a:pt x="75552" y="31229"/>
                  </a:lnTo>
                  <a:lnTo>
                    <a:pt x="19507" y="69888"/>
                  </a:lnTo>
                  <a:lnTo>
                    <a:pt x="0" y="117360"/>
                  </a:lnTo>
                  <a:lnTo>
                    <a:pt x="4953" y="141935"/>
                  </a:lnTo>
                  <a:lnTo>
                    <a:pt x="43192" y="185534"/>
                  </a:lnTo>
                  <a:lnTo>
                    <a:pt x="111683" y="216877"/>
                  </a:lnTo>
                  <a:lnTo>
                    <a:pt x="152196" y="226656"/>
                  </a:lnTo>
                  <a:lnTo>
                    <a:pt x="196075" y="232676"/>
                  </a:lnTo>
                  <a:lnTo>
                    <a:pt x="242303" y="234721"/>
                  </a:lnTo>
                  <a:lnTo>
                    <a:pt x="288531" y="232676"/>
                  </a:lnTo>
                  <a:lnTo>
                    <a:pt x="332409" y="226656"/>
                  </a:lnTo>
                  <a:lnTo>
                    <a:pt x="372922" y="216877"/>
                  </a:lnTo>
                  <a:lnTo>
                    <a:pt x="407873" y="203936"/>
                  </a:lnTo>
                  <a:lnTo>
                    <a:pt x="409054" y="203504"/>
                  </a:lnTo>
                  <a:lnTo>
                    <a:pt x="441413" y="185534"/>
                  </a:lnTo>
                  <a:lnTo>
                    <a:pt x="465099" y="164846"/>
                  </a:lnTo>
                  <a:lnTo>
                    <a:pt x="479640" y="141935"/>
                  </a:lnTo>
                  <a:lnTo>
                    <a:pt x="484593" y="117360"/>
                  </a:lnTo>
                  <a:close/>
                </a:path>
              </a:pathLst>
            </a:custGeom>
            <a:solidFill>
              <a:srgbClr val="FFFFFF"/>
            </a:solidFill>
          </p:spPr>
          <p:txBody>
            <a:bodyPr wrap="square" lIns="0" tIns="0" rIns="0" bIns="0" rtlCol="0"/>
            <a:lstStyle/>
            <a:p>
              <a:endParaRPr/>
            </a:p>
          </p:txBody>
        </p:sp>
        <p:sp>
          <p:nvSpPr>
            <p:cNvPr id="108" name="object 108"/>
            <p:cNvSpPr/>
            <p:nvPr/>
          </p:nvSpPr>
          <p:spPr>
            <a:xfrm>
              <a:off x="14530030" y="6459760"/>
              <a:ext cx="393065" cy="392430"/>
            </a:xfrm>
            <a:custGeom>
              <a:avLst/>
              <a:gdLst/>
              <a:ahLst/>
              <a:cxnLst/>
              <a:rect l="l" t="t" r="r" b="b"/>
              <a:pathLst>
                <a:path w="393065" h="392429">
                  <a:moveTo>
                    <a:pt x="377658" y="271209"/>
                  </a:moveTo>
                  <a:lnTo>
                    <a:pt x="359518" y="305121"/>
                  </a:lnTo>
                  <a:lnTo>
                    <a:pt x="335105" y="334844"/>
                  </a:lnTo>
                  <a:lnTo>
                    <a:pt x="305359" y="359237"/>
                  </a:lnTo>
                  <a:lnTo>
                    <a:pt x="271421" y="377363"/>
                  </a:lnTo>
                  <a:lnTo>
                    <a:pt x="234597" y="388525"/>
                  </a:lnTo>
                  <a:lnTo>
                    <a:pt x="196300" y="392293"/>
                  </a:lnTo>
                  <a:lnTo>
                    <a:pt x="186657" y="392058"/>
                  </a:lnTo>
                  <a:lnTo>
                    <a:pt x="148592" y="386413"/>
                  </a:lnTo>
                  <a:lnTo>
                    <a:pt x="112360" y="373457"/>
                  </a:lnTo>
                  <a:lnTo>
                    <a:pt x="79354" y="353687"/>
                  </a:lnTo>
                  <a:lnTo>
                    <a:pt x="50843" y="327862"/>
                  </a:lnTo>
                  <a:lnTo>
                    <a:pt x="27921" y="296976"/>
                  </a:lnTo>
                  <a:lnTo>
                    <a:pt x="11470" y="262215"/>
                  </a:lnTo>
                  <a:lnTo>
                    <a:pt x="2121" y="224915"/>
                  </a:lnTo>
                  <a:lnTo>
                    <a:pt x="0" y="196146"/>
                  </a:lnTo>
                  <a:lnTo>
                    <a:pt x="235" y="186509"/>
                  </a:lnTo>
                  <a:lnTo>
                    <a:pt x="5884" y="148474"/>
                  </a:lnTo>
                  <a:lnTo>
                    <a:pt x="18850" y="112271"/>
                  </a:lnTo>
                  <a:lnTo>
                    <a:pt x="38635" y="79291"/>
                  </a:lnTo>
                  <a:lnTo>
                    <a:pt x="64480" y="50802"/>
                  </a:lnTo>
                  <a:lnTo>
                    <a:pt x="95390" y="27898"/>
                  </a:lnTo>
                  <a:lnTo>
                    <a:pt x="130178" y="11460"/>
                  </a:lnTo>
                  <a:lnTo>
                    <a:pt x="167507" y="2119"/>
                  </a:lnTo>
                  <a:lnTo>
                    <a:pt x="196299" y="0"/>
                  </a:lnTo>
                  <a:lnTo>
                    <a:pt x="205943" y="235"/>
                  </a:lnTo>
                  <a:lnTo>
                    <a:pt x="244008" y="5879"/>
                  </a:lnTo>
                  <a:lnTo>
                    <a:pt x="280239" y="18836"/>
                  </a:lnTo>
                  <a:lnTo>
                    <a:pt x="313245" y="38606"/>
                  </a:lnTo>
                  <a:lnTo>
                    <a:pt x="341757" y="64431"/>
                  </a:lnTo>
                  <a:lnTo>
                    <a:pt x="364679" y="95317"/>
                  </a:lnTo>
                  <a:lnTo>
                    <a:pt x="381130" y="130078"/>
                  </a:lnTo>
                  <a:lnTo>
                    <a:pt x="390478" y="167378"/>
                  </a:lnTo>
                  <a:lnTo>
                    <a:pt x="392600" y="196147"/>
                  </a:lnTo>
                  <a:lnTo>
                    <a:pt x="392364" y="205783"/>
                  </a:lnTo>
                  <a:lnTo>
                    <a:pt x="386716" y="243819"/>
                  </a:lnTo>
                  <a:lnTo>
                    <a:pt x="377658" y="271209"/>
                  </a:lnTo>
                  <a:close/>
                </a:path>
              </a:pathLst>
            </a:custGeom>
            <a:solidFill>
              <a:srgbClr val="000000"/>
            </a:solidFill>
          </p:spPr>
          <p:txBody>
            <a:bodyPr wrap="square" lIns="0" tIns="0" rIns="0" bIns="0" rtlCol="0"/>
            <a:lstStyle/>
            <a:p>
              <a:endParaRPr/>
            </a:p>
          </p:txBody>
        </p:sp>
        <p:sp>
          <p:nvSpPr>
            <p:cNvPr id="109" name="object 109"/>
            <p:cNvSpPr/>
            <p:nvPr/>
          </p:nvSpPr>
          <p:spPr>
            <a:xfrm>
              <a:off x="14514626" y="6444383"/>
              <a:ext cx="423545" cy="423545"/>
            </a:xfrm>
            <a:custGeom>
              <a:avLst/>
              <a:gdLst/>
              <a:ahLst/>
              <a:cxnLst/>
              <a:rect l="l" t="t" r="r" b="b"/>
              <a:pathLst>
                <a:path w="423544" h="423545">
                  <a:moveTo>
                    <a:pt x="211700" y="423073"/>
                  </a:moveTo>
                  <a:lnTo>
                    <a:pt x="163218" y="417477"/>
                  </a:lnTo>
                  <a:lnTo>
                    <a:pt x="118681" y="401540"/>
                  </a:lnTo>
                  <a:lnTo>
                    <a:pt x="79371" y="376542"/>
                  </a:lnTo>
                  <a:lnTo>
                    <a:pt x="46567" y="343763"/>
                  </a:lnTo>
                  <a:lnTo>
                    <a:pt x="21550" y="304483"/>
                  </a:lnTo>
                  <a:lnTo>
                    <a:pt x="5601" y="259981"/>
                  </a:lnTo>
                  <a:lnTo>
                    <a:pt x="0" y="211536"/>
                  </a:lnTo>
                  <a:lnTo>
                    <a:pt x="5601" y="163092"/>
                  </a:lnTo>
                  <a:lnTo>
                    <a:pt x="21550" y="118590"/>
                  </a:lnTo>
                  <a:lnTo>
                    <a:pt x="46567" y="79310"/>
                  </a:lnTo>
                  <a:lnTo>
                    <a:pt x="79371" y="46531"/>
                  </a:lnTo>
                  <a:lnTo>
                    <a:pt x="118681" y="21533"/>
                  </a:lnTo>
                  <a:lnTo>
                    <a:pt x="163218" y="5596"/>
                  </a:lnTo>
                  <a:lnTo>
                    <a:pt x="211700" y="0"/>
                  </a:lnTo>
                  <a:lnTo>
                    <a:pt x="260182" y="5596"/>
                  </a:lnTo>
                  <a:lnTo>
                    <a:pt x="304718" y="21533"/>
                  </a:lnTo>
                  <a:lnTo>
                    <a:pt x="319259" y="30780"/>
                  </a:lnTo>
                  <a:lnTo>
                    <a:pt x="211700" y="30780"/>
                  </a:lnTo>
                  <a:lnTo>
                    <a:pt x="163610" y="37237"/>
                  </a:lnTo>
                  <a:lnTo>
                    <a:pt x="120397" y="55459"/>
                  </a:lnTo>
                  <a:lnTo>
                    <a:pt x="83786" y="83723"/>
                  </a:lnTo>
                  <a:lnTo>
                    <a:pt x="55501" y="120306"/>
                  </a:lnTo>
                  <a:lnTo>
                    <a:pt x="37265" y="163485"/>
                  </a:lnTo>
                  <a:lnTo>
                    <a:pt x="30804" y="211536"/>
                  </a:lnTo>
                  <a:lnTo>
                    <a:pt x="37265" y="259588"/>
                  </a:lnTo>
                  <a:lnTo>
                    <a:pt x="55502" y="302767"/>
                  </a:lnTo>
                  <a:lnTo>
                    <a:pt x="83787" y="339350"/>
                  </a:lnTo>
                  <a:lnTo>
                    <a:pt x="120399" y="367614"/>
                  </a:lnTo>
                  <a:lnTo>
                    <a:pt x="163611" y="385836"/>
                  </a:lnTo>
                  <a:lnTo>
                    <a:pt x="211700" y="392293"/>
                  </a:lnTo>
                  <a:lnTo>
                    <a:pt x="319259" y="392293"/>
                  </a:lnTo>
                  <a:lnTo>
                    <a:pt x="304718" y="401540"/>
                  </a:lnTo>
                  <a:lnTo>
                    <a:pt x="260182" y="417477"/>
                  </a:lnTo>
                  <a:lnTo>
                    <a:pt x="211700" y="423073"/>
                  </a:lnTo>
                  <a:close/>
                </a:path>
                <a:path w="423544" h="423545">
                  <a:moveTo>
                    <a:pt x="319259" y="392293"/>
                  </a:moveTo>
                  <a:lnTo>
                    <a:pt x="211700" y="392293"/>
                  </a:lnTo>
                  <a:lnTo>
                    <a:pt x="259789" y="385836"/>
                  </a:lnTo>
                  <a:lnTo>
                    <a:pt x="303001" y="367614"/>
                  </a:lnTo>
                  <a:lnTo>
                    <a:pt x="339612" y="339350"/>
                  </a:lnTo>
                  <a:lnTo>
                    <a:pt x="367898" y="302767"/>
                  </a:lnTo>
                  <a:lnTo>
                    <a:pt x="386134" y="259588"/>
                  </a:lnTo>
                  <a:lnTo>
                    <a:pt x="392596" y="211536"/>
                  </a:lnTo>
                  <a:lnTo>
                    <a:pt x="386134" y="163485"/>
                  </a:lnTo>
                  <a:lnTo>
                    <a:pt x="367898" y="120306"/>
                  </a:lnTo>
                  <a:lnTo>
                    <a:pt x="339613" y="83723"/>
                  </a:lnTo>
                  <a:lnTo>
                    <a:pt x="303002" y="55459"/>
                  </a:lnTo>
                  <a:lnTo>
                    <a:pt x="259789" y="37237"/>
                  </a:lnTo>
                  <a:lnTo>
                    <a:pt x="211700" y="30780"/>
                  </a:lnTo>
                  <a:lnTo>
                    <a:pt x="319259" y="30780"/>
                  </a:lnTo>
                  <a:lnTo>
                    <a:pt x="376833" y="79310"/>
                  </a:lnTo>
                  <a:lnTo>
                    <a:pt x="401850" y="118590"/>
                  </a:lnTo>
                  <a:lnTo>
                    <a:pt x="417799" y="163092"/>
                  </a:lnTo>
                  <a:lnTo>
                    <a:pt x="423400" y="211536"/>
                  </a:lnTo>
                  <a:lnTo>
                    <a:pt x="417799" y="259981"/>
                  </a:lnTo>
                  <a:lnTo>
                    <a:pt x="401850" y="304483"/>
                  </a:lnTo>
                  <a:lnTo>
                    <a:pt x="376833" y="343763"/>
                  </a:lnTo>
                  <a:lnTo>
                    <a:pt x="344029" y="376542"/>
                  </a:lnTo>
                  <a:lnTo>
                    <a:pt x="319259" y="392293"/>
                  </a:lnTo>
                  <a:close/>
                </a:path>
              </a:pathLst>
            </a:custGeom>
            <a:solidFill>
              <a:srgbClr val="FFFFFF"/>
            </a:solidFill>
          </p:spPr>
          <p:txBody>
            <a:bodyPr wrap="square" lIns="0" tIns="0" rIns="0" bIns="0" rtlCol="0"/>
            <a:lstStyle/>
            <a:p>
              <a:endParaRPr/>
            </a:p>
          </p:txBody>
        </p:sp>
        <p:sp>
          <p:nvSpPr>
            <p:cNvPr id="110" name="object 110"/>
            <p:cNvSpPr/>
            <p:nvPr/>
          </p:nvSpPr>
          <p:spPr>
            <a:xfrm>
              <a:off x="14536279" y="6639923"/>
              <a:ext cx="380365" cy="34290"/>
            </a:xfrm>
            <a:custGeom>
              <a:avLst/>
              <a:gdLst/>
              <a:ahLst/>
              <a:cxnLst/>
              <a:rect l="l" t="t" r="r" b="b"/>
              <a:pathLst>
                <a:path w="380365" h="34290">
                  <a:moveTo>
                    <a:pt x="380094" y="34170"/>
                  </a:moveTo>
                  <a:lnTo>
                    <a:pt x="0" y="34170"/>
                  </a:lnTo>
                  <a:lnTo>
                    <a:pt x="14935" y="20870"/>
                  </a:lnTo>
                  <a:lnTo>
                    <a:pt x="55663" y="10008"/>
                  </a:lnTo>
                  <a:lnTo>
                    <a:pt x="116072" y="2685"/>
                  </a:lnTo>
                  <a:lnTo>
                    <a:pt x="190047" y="0"/>
                  </a:lnTo>
                  <a:lnTo>
                    <a:pt x="264021" y="2685"/>
                  </a:lnTo>
                  <a:lnTo>
                    <a:pt x="324430" y="10008"/>
                  </a:lnTo>
                  <a:lnTo>
                    <a:pt x="365159" y="20869"/>
                  </a:lnTo>
                  <a:lnTo>
                    <a:pt x="380094" y="34170"/>
                  </a:lnTo>
                  <a:close/>
                </a:path>
              </a:pathLst>
            </a:custGeom>
            <a:solidFill>
              <a:srgbClr val="000000"/>
            </a:solidFill>
          </p:spPr>
          <p:txBody>
            <a:bodyPr wrap="square" lIns="0" tIns="0" rIns="0" bIns="0" rtlCol="0"/>
            <a:lstStyle/>
            <a:p>
              <a:endParaRPr/>
            </a:p>
          </p:txBody>
        </p:sp>
        <p:sp>
          <p:nvSpPr>
            <p:cNvPr id="111" name="object 111"/>
            <p:cNvSpPr/>
            <p:nvPr/>
          </p:nvSpPr>
          <p:spPr>
            <a:xfrm>
              <a:off x="14520875" y="6453923"/>
              <a:ext cx="411480" cy="404495"/>
            </a:xfrm>
            <a:custGeom>
              <a:avLst/>
              <a:gdLst/>
              <a:ahLst/>
              <a:cxnLst/>
              <a:rect l="l" t="t" r="r" b="b"/>
              <a:pathLst>
                <a:path w="411480" h="404495">
                  <a:moveTo>
                    <a:pt x="410895" y="220179"/>
                  </a:moveTo>
                  <a:lnTo>
                    <a:pt x="373443" y="187985"/>
                  </a:lnTo>
                  <a:lnTo>
                    <a:pt x="312889" y="176479"/>
                  </a:lnTo>
                  <a:lnTo>
                    <a:pt x="243484" y="171284"/>
                  </a:lnTo>
                  <a:lnTo>
                    <a:pt x="220853" y="170891"/>
                  </a:lnTo>
                  <a:lnTo>
                    <a:pt x="220853" y="6883"/>
                  </a:lnTo>
                  <a:lnTo>
                    <a:pt x="213956" y="0"/>
                  </a:lnTo>
                  <a:lnTo>
                    <a:pt x="196938" y="0"/>
                  </a:lnTo>
                  <a:lnTo>
                    <a:pt x="190042" y="6883"/>
                  </a:lnTo>
                  <a:lnTo>
                    <a:pt x="190042" y="170891"/>
                  </a:lnTo>
                  <a:lnTo>
                    <a:pt x="167398" y="171284"/>
                  </a:lnTo>
                  <a:lnTo>
                    <a:pt x="98005" y="176479"/>
                  </a:lnTo>
                  <a:lnTo>
                    <a:pt x="37452" y="187985"/>
                  </a:lnTo>
                  <a:lnTo>
                    <a:pt x="3937" y="207251"/>
                  </a:lnTo>
                  <a:lnTo>
                    <a:pt x="0" y="220179"/>
                  </a:lnTo>
                  <a:lnTo>
                    <a:pt x="0" y="228676"/>
                  </a:lnTo>
                  <a:lnTo>
                    <a:pt x="6896" y="235572"/>
                  </a:lnTo>
                  <a:lnTo>
                    <a:pt x="22555" y="235572"/>
                  </a:lnTo>
                  <a:lnTo>
                    <a:pt x="28562" y="230695"/>
                  </a:lnTo>
                  <a:lnTo>
                    <a:pt x="30302" y="224091"/>
                  </a:lnTo>
                  <a:lnTo>
                    <a:pt x="47574" y="217004"/>
                  </a:lnTo>
                  <a:lnTo>
                    <a:pt x="82689" y="209600"/>
                  </a:lnTo>
                  <a:lnTo>
                    <a:pt x="135394" y="203771"/>
                  </a:lnTo>
                  <a:lnTo>
                    <a:pt x="190042" y="201930"/>
                  </a:lnTo>
                  <a:lnTo>
                    <a:pt x="190042" y="397116"/>
                  </a:lnTo>
                  <a:lnTo>
                    <a:pt x="196938" y="404012"/>
                  </a:lnTo>
                  <a:lnTo>
                    <a:pt x="205447" y="404012"/>
                  </a:lnTo>
                  <a:lnTo>
                    <a:pt x="213956" y="404012"/>
                  </a:lnTo>
                  <a:lnTo>
                    <a:pt x="220853" y="397116"/>
                  </a:lnTo>
                  <a:lnTo>
                    <a:pt x="220853" y="201930"/>
                  </a:lnTo>
                  <a:lnTo>
                    <a:pt x="275501" y="203771"/>
                  </a:lnTo>
                  <a:lnTo>
                    <a:pt x="328206" y="209600"/>
                  </a:lnTo>
                  <a:lnTo>
                    <a:pt x="363321" y="217004"/>
                  </a:lnTo>
                  <a:lnTo>
                    <a:pt x="380593" y="224091"/>
                  </a:lnTo>
                  <a:lnTo>
                    <a:pt x="382320" y="230695"/>
                  </a:lnTo>
                  <a:lnTo>
                    <a:pt x="388340" y="235572"/>
                  </a:lnTo>
                  <a:lnTo>
                    <a:pt x="395490" y="235572"/>
                  </a:lnTo>
                  <a:lnTo>
                    <a:pt x="403999" y="235572"/>
                  </a:lnTo>
                  <a:lnTo>
                    <a:pt x="410895" y="228676"/>
                  </a:lnTo>
                  <a:lnTo>
                    <a:pt x="410895" y="220179"/>
                  </a:lnTo>
                  <a:close/>
                </a:path>
              </a:pathLst>
            </a:custGeom>
            <a:solidFill>
              <a:srgbClr val="FFFFFF"/>
            </a:solidFill>
          </p:spPr>
          <p:txBody>
            <a:bodyPr wrap="square" lIns="0" tIns="0" rIns="0" bIns="0" rtlCol="0"/>
            <a:lstStyle/>
            <a:p>
              <a:endParaRPr/>
            </a:p>
          </p:txBody>
        </p:sp>
        <p:pic>
          <p:nvPicPr>
            <p:cNvPr id="112" name="object 112"/>
            <p:cNvPicPr/>
            <p:nvPr/>
          </p:nvPicPr>
          <p:blipFill>
            <a:blip r:embed="rId26" cstate="print"/>
            <a:stretch>
              <a:fillRect/>
            </a:stretch>
          </p:blipFill>
          <p:spPr>
            <a:xfrm>
              <a:off x="14833967" y="6530693"/>
              <a:ext cx="63646" cy="248288"/>
            </a:xfrm>
            <a:prstGeom prst="rect">
              <a:avLst/>
            </a:prstGeom>
          </p:spPr>
        </p:pic>
        <p:pic>
          <p:nvPicPr>
            <p:cNvPr id="113" name="object 113"/>
            <p:cNvPicPr/>
            <p:nvPr/>
          </p:nvPicPr>
          <p:blipFill>
            <a:blip r:embed="rId27" cstate="print"/>
            <a:stretch>
              <a:fillRect/>
            </a:stretch>
          </p:blipFill>
          <p:spPr>
            <a:xfrm>
              <a:off x="14555036" y="6530693"/>
              <a:ext cx="63646" cy="248288"/>
            </a:xfrm>
            <a:prstGeom prst="rect">
              <a:avLst/>
            </a:prstGeom>
          </p:spPr>
        </p:pic>
        <p:pic>
          <p:nvPicPr>
            <p:cNvPr id="114" name="object 114"/>
            <p:cNvPicPr/>
            <p:nvPr/>
          </p:nvPicPr>
          <p:blipFill>
            <a:blip r:embed="rId28" cstate="print"/>
            <a:stretch>
              <a:fillRect/>
            </a:stretch>
          </p:blipFill>
          <p:spPr>
            <a:xfrm>
              <a:off x="14494579" y="6833016"/>
              <a:ext cx="68963" cy="223979"/>
            </a:xfrm>
            <a:prstGeom prst="rect">
              <a:avLst/>
            </a:prstGeom>
          </p:spPr>
        </p:pic>
        <p:pic>
          <p:nvPicPr>
            <p:cNvPr id="115" name="object 115"/>
            <p:cNvPicPr/>
            <p:nvPr/>
          </p:nvPicPr>
          <p:blipFill>
            <a:blip r:embed="rId29" cstate="print"/>
            <a:stretch>
              <a:fillRect/>
            </a:stretch>
          </p:blipFill>
          <p:spPr>
            <a:xfrm>
              <a:off x="14889111" y="6833013"/>
              <a:ext cx="68963" cy="223981"/>
            </a:xfrm>
            <a:prstGeom prst="rect">
              <a:avLst/>
            </a:prstGeom>
          </p:spPr>
        </p:pic>
        <p:sp>
          <p:nvSpPr>
            <p:cNvPr id="116" name="object 116"/>
            <p:cNvSpPr/>
            <p:nvPr/>
          </p:nvSpPr>
          <p:spPr>
            <a:xfrm>
              <a:off x="14585759" y="6888187"/>
              <a:ext cx="281305" cy="178435"/>
            </a:xfrm>
            <a:custGeom>
              <a:avLst/>
              <a:gdLst/>
              <a:ahLst/>
              <a:cxnLst/>
              <a:rect l="l" t="t" r="r" b="b"/>
              <a:pathLst>
                <a:path w="281305" h="178434">
                  <a:moveTo>
                    <a:pt x="53581" y="121412"/>
                  </a:moveTo>
                  <a:lnTo>
                    <a:pt x="48310" y="72898"/>
                  </a:lnTo>
                  <a:lnTo>
                    <a:pt x="36753" y="30746"/>
                  </a:lnTo>
                  <a:lnTo>
                    <a:pt x="19202" y="6553"/>
                  </a:lnTo>
                  <a:lnTo>
                    <a:pt x="3594" y="13309"/>
                  </a:lnTo>
                  <a:lnTo>
                    <a:pt x="0" y="22377"/>
                  </a:lnTo>
                  <a:lnTo>
                    <a:pt x="3390" y="30175"/>
                  </a:lnTo>
                  <a:lnTo>
                    <a:pt x="7861" y="41440"/>
                  </a:lnTo>
                  <a:lnTo>
                    <a:pt x="18072" y="78752"/>
                  </a:lnTo>
                  <a:lnTo>
                    <a:pt x="22796" y="121513"/>
                  </a:lnTo>
                  <a:lnTo>
                    <a:pt x="22352" y="141541"/>
                  </a:lnTo>
                  <a:lnTo>
                    <a:pt x="20015" y="159994"/>
                  </a:lnTo>
                  <a:lnTo>
                    <a:pt x="18440" y="168351"/>
                  </a:lnTo>
                  <a:lnTo>
                    <a:pt x="23952" y="176390"/>
                  </a:lnTo>
                  <a:lnTo>
                    <a:pt x="33274" y="178142"/>
                  </a:lnTo>
                  <a:lnTo>
                    <a:pt x="34226" y="178219"/>
                  </a:lnTo>
                  <a:lnTo>
                    <a:pt x="35166" y="178219"/>
                  </a:lnTo>
                  <a:lnTo>
                    <a:pt x="42430" y="178219"/>
                  </a:lnTo>
                  <a:lnTo>
                    <a:pt x="48907" y="173062"/>
                  </a:lnTo>
                  <a:lnTo>
                    <a:pt x="50292" y="165658"/>
                  </a:lnTo>
                  <a:lnTo>
                    <a:pt x="53022" y="144348"/>
                  </a:lnTo>
                  <a:lnTo>
                    <a:pt x="53581" y="121412"/>
                  </a:lnTo>
                  <a:close/>
                </a:path>
                <a:path w="281305" h="178434">
                  <a:moveTo>
                    <a:pt x="281114" y="15811"/>
                  </a:moveTo>
                  <a:lnTo>
                    <a:pt x="277533" y="6756"/>
                  </a:lnTo>
                  <a:lnTo>
                    <a:pt x="261937" y="0"/>
                  </a:lnTo>
                  <a:lnTo>
                    <a:pt x="252857" y="3581"/>
                  </a:lnTo>
                  <a:lnTo>
                    <a:pt x="236029" y="51727"/>
                  </a:lnTo>
                  <a:lnTo>
                    <a:pt x="229108" y="90843"/>
                  </a:lnTo>
                  <a:lnTo>
                    <a:pt x="227533" y="114858"/>
                  </a:lnTo>
                  <a:lnTo>
                    <a:pt x="228104" y="137795"/>
                  </a:lnTo>
                  <a:lnTo>
                    <a:pt x="230835" y="159105"/>
                  </a:lnTo>
                  <a:lnTo>
                    <a:pt x="232219" y="166497"/>
                  </a:lnTo>
                  <a:lnTo>
                    <a:pt x="238683" y="171665"/>
                  </a:lnTo>
                  <a:lnTo>
                    <a:pt x="245948" y="171665"/>
                  </a:lnTo>
                  <a:lnTo>
                    <a:pt x="246900" y="171665"/>
                  </a:lnTo>
                  <a:lnTo>
                    <a:pt x="247853" y="171577"/>
                  </a:lnTo>
                  <a:lnTo>
                    <a:pt x="257162" y="169837"/>
                  </a:lnTo>
                  <a:lnTo>
                    <a:pt x="262674" y="161798"/>
                  </a:lnTo>
                  <a:lnTo>
                    <a:pt x="261112" y="153441"/>
                  </a:lnTo>
                  <a:lnTo>
                    <a:pt x="258775" y="134975"/>
                  </a:lnTo>
                  <a:lnTo>
                    <a:pt x="259765" y="93853"/>
                  </a:lnTo>
                  <a:lnTo>
                    <a:pt x="269303" y="46748"/>
                  </a:lnTo>
                  <a:lnTo>
                    <a:pt x="277736" y="23609"/>
                  </a:lnTo>
                  <a:lnTo>
                    <a:pt x="281114" y="15811"/>
                  </a:lnTo>
                  <a:close/>
                </a:path>
              </a:pathLst>
            </a:custGeom>
            <a:solidFill>
              <a:srgbClr val="FFFFFF"/>
            </a:solidFill>
          </p:spPr>
          <p:txBody>
            <a:bodyPr wrap="square" lIns="0" tIns="0" rIns="0" bIns="0" rtlCol="0"/>
            <a:lstStyle/>
            <a:p>
              <a:endParaRPr/>
            </a:p>
          </p:txBody>
        </p:sp>
      </p:grpSp>
      <p:grpSp>
        <p:nvGrpSpPr>
          <p:cNvPr id="117" name="object 117"/>
          <p:cNvGrpSpPr/>
          <p:nvPr/>
        </p:nvGrpSpPr>
        <p:grpSpPr>
          <a:xfrm>
            <a:off x="13100784" y="6399509"/>
            <a:ext cx="295275" cy="667385"/>
            <a:chOff x="13100784" y="6399509"/>
            <a:chExt cx="295275" cy="667385"/>
          </a:xfrm>
        </p:grpSpPr>
        <p:sp>
          <p:nvSpPr>
            <p:cNvPr id="118" name="object 118"/>
            <p:cNvSpPr/>
            <p:nvPr/>
          </p:nvSpPr>
          <p:spPr>
            <a:xfrm>
              <a:off x="13117498" y="6416114"/>
              <a:ext cx="261620" cy="633730"/>
            </a:xfrm>
            <a:custGeom>
              <a:avLst/>
              <a:gdLst/>
              <a:ahLst/>
              <a:cxnLst/>
              <a:rect l="l" t="t" r="r" b="b"/>
              <a:pathLst>
                <a:path w="261619" h="633729">
                  <a:moveTo>
                    <a:pt x="254105" y="633632"/>
                  </a:moveTo>
                  <a:lnTo>
                    <a:pt x="16714" y="633632"/>
                  </a:lnTo>
                  <a:lnTo>
                    <a:pt x="7482" y="633632"/>
                  </a:lnTo>
                  <a:lnTo>
                    <a:pt x="0" y="626198"/>
                  </a:lnTo>
                  <a:lnTo>
                    <a:pt x="0" y="7433"/>
                  </a:lnTo>
                  <a:lnTo>
                    <a:pt x="7482" y="0"/>
                  </a:lnTo>
                  <a:lnTo>
                    <a:pt x="254105" y="0"/>
                  </a:lnTo>
                  <a:lnTo>
                    <a:pt x="261588" y="7433"/>
                  </a:lnTo>
                  <a:lnTo>
                    <a:pt x="261588" y="626198"/>
                  </a:lnTo>
                  <a:lnTo>
                    <a:pt x="254105" y="633632"/>
                  </a:lnTo>
                  <a:close/>
                </a:path>
              </a:pathLst>
            </a:custGeom>
            <a:solidFill>
              <a:srgbClr val="000000"/>
            </a:solidFill>
          </p:spPr>
          <p:txBody>
            <a:bodyPr wrap="square" lIns="0" tIns="0" rIns="0" bIns="0" rtlCol="0"/>
            <a:lstStyle/>
            <a:p>
              <a:endParaRPr/>
            </a:p>
          </p:txBody>
        </p:sp>
        <p:sp>
          <p:nvSpPr>
            <p:cNvPr id="119" name="object 119"/>
            <p:cNvSpPr/>
            <p:nvPr/>
          </p:nvSpPr>
          <p:spPr>
            <a:xfrm>
              <a:off x="13100784" y="6399509"/>
              <a:ext cx="295275" cy="667385"/>
            </a:xfrm>
            <a:custGeom>
              <a:avLst/>
              <a:gdLst/>
              <a:ahLst/>
              <a:cxnLst/>
              <a:rect l="l" t="t" r="r" b="b"/>
              <a:pathLst>
                <a:path w="295275" h="667384">
                  <a:moveTo>
                    <a:pt x="261590" y="666841"/>
                  </a:moveTo>
                  <a:lnTo>
                    <a:pt x="33428" y="666841"/>
                  </a:lnTo>
                  <a:lnTo>
                    <a:pt x="20416" y="664232"/>
                  </a:lnTo>
                  <a:lnTo>
                    <a:pt x="9790" y="657115"/>
                  </a:lnTo>
                  <a:lnTo>
                    <a:pt x="2626" y="646559"/>
                  </a:lnTo>
                  <a:lnTo>
                    <a:pt x="0" y="633632"/>
                  </a:lnTo>
                  <a:lnTo>
                    <a:pt x="0" y="33209"/>
                  </a:lnTo>
                  <a:lnTo>
                    <a:pt x="2626" y="20282"/>
                  </a:lnTo>
                  <a:lnTo>
                    <a:pt x="9790" y="9726"/>
                  </a:lnTo>
                  <a:lnTo>
                    <a:pt x="20416" y="2609"/>
                  </a:lnTo>
                  <a:lnTo>
                    <a:pt x="33428" y="0"/>
                  </a:lnTo>
                  <a:lnTo>
                    <a:pt x="261590" y="0"/>
                  </a:lnTo>
                  <a:lnTo>
                    <a:pt x="274602" y="2609"/>
                  </a:lnTo>
                  <a:lnTo>
                    <a:pt x="285228" y="9726"/>
                  </a:lnTo>
                  <a:lnTo>
                    <a:pt x="292391" y="20282"/>
                  </a:lnTo>
                  <a:lnTo>
                    <a:pt x="295018" y="33209"/>
                  </a:lnTo>
                  <a:lnTo>
                    <a:pt x="33428" y="33209"/>
                  </a:lnTo>
                  <a:lnTo>
                    <a:pt x="33428" y="633632"/>
                  </a:lnTo>
                  <a:lnTo>
                    <a:pt x="295018" y="633632"/>
                  </a:lnTo>
                  <a:lnTo>
                    <a:pt x="292391" y="646559"/>
                  </a:lnTo>
                  <a:lnTo>
                    <a:pt x="285228" y="657115"/>
                  </a:lnTo>
                  <a:lnTo>
                    <a:pt x="274602" y="664232"/>
                  </a:lnTo>
                  <a:lnTo>
                    <a:pt x="261590" y="666841"/>
                  </a:lnTo>
                  <a:close/>
                </a:path>
                <a:path w="295275" h="667384">
                  <a:moveTo>
                    <a:pt x="295018" y="633632"/>
                  </a:moveTo>
                  <a:lnTo>
                    <a:pt x="261590" y="633632"/>
                  </a:lnTo>
                  <a:lnTo>
                    <a:pt x="261590" y="33209"/>
                  </a:lnTo>
                  <a:lnTo>
                    <a:pt x="295018" y="33209"/>
                  </a:lnTo>
                  <a:lnTo>
                    <a:pt x="295018" y="633632"/>
                  </a:lnTo>
                  <a:close/>
                </a:path>
              </a:pathLst>
            </a:custGeom>
            <a:solidFill>
              <a:srgbClr val="FFFFFF"/>
            </a:solidFill>
          </p:spPr>
          <p:txBody>
            <a:bodyPr wrap="square" lIns="0" tIns="0" rIns="0" bIns="0" rtlCol="0"/>
            <a:lstStyle/>
            <a:p>
              <a:endParaRPr/>
            </a:p>
          </p:txBody>
        </p:sp>
        <p:sp>
          <p:nvSpPr>
            <p:cNvPr id="120" name="object 120"/>
            <p:cNvSpPr/>
            <p:nvPr/>
          </p:nvSpPr>
          <p:spPr>
            <a:xfrm>
              <a:off x="13119283" y="6416114"/>
              <a:ext cx="88265" cy="633730"/>
            </a:xfrm>
            <a:custGeom>
              <a:avLst/>
              <a:gdLst/>
              <a:ahLst/>
              <a:cxnLst/>
              <a:rect l="l" t="t" r="r" b="b"/>
              <a:pathLst>
                <a:path w="88265" h="633729">
                  <a:moveTo>
                    <a:pt x="80510" y="633632"/>
                  </a:moveTo>
                  <a:lnTo>
                    <a:pt x="16714" y="633632"/>
                  </a:lnTo>
                  <a:lnTo>
                    <a:pt x="7482" y="633632"/>
                  </a:lnTo>
                  <a:lnTo>
                    <a:pt x="0" y="626198"/>
                  </a:lnTo>
                  <a:lnTo>
                    <a:pt x="0" y="7433"/>
                  </a:lnTo>
                  <a:lnTo>
                    <a:pt x="7482" y="0"/>
                  </a:lnTo>
                  <a:lnTo>
                    <a:pt x="80510" y="0"/>
                  </a:lnTo>
                  <a:lnTo>
                    <a:pt x="87993" y="7433"/>
                  </a:lnTo>
                  <a:lnTo>
                    <a:pt x="87993" y="626198"/>
                  </a:lnTo>
                  <a:lnTo>
                    <a:pt x="80510" y="633632"/>
                  </a:lnTo>
                  <a:close/>
                </a:path>
              </a:pathLst>
            </a:custGeom>
            <a:solidFill>
              <a:srgbClr val="000000"/>
            </a:solidFill>
          </p:spPr>
          <p:txBody>
            <a:bodyPr wrap="square" lIns="0" tIns="0" rIns="0" bIns="0" rtlCol="0"/>
            <a:lstStyle/>
            <a:p>
              <a:endParaRPr/>
            </a:p>
          </p:txBody>
        </p:sp>
        <p:sp>
          <p:nvSpPr>
            <p:cNvPr id="121" name="object 121"/>
            <p:cNvSpPr/>
            <p:nvPr/>
          </p:nvSpPr>
          <p:spPr>
            <a:xfrm>
              <a:off x="13102565" y="6399516"/>
              <a:ext cx="276860" cy="667385"/>
            </a:xfrm>
            <a:custGeom>
              <a:avLst/>
              <a:gdLst/>
              <a:ahLst/>
              <a:cxnLst/>
              <a:rect l="l" t="t" r="r" b="b"/>
              <a:pathLst>
                <a:path w="276859" h="667384">
                  <a:moveTo>
                    <a:pt x="78879" y="66738"/>
                  </a:moveTo>
                  <a:lnTo>
                    <a:pt x="77444" y="59702"/>
                  </a:lnTo>
                  <a:lnTo>
                    <a:pt x="73558" y="53975"/>
                  </a:lnTo>
                  <a:lnTo>
                    <a:pt x="67779" y="50101"/>
                  </a:lnTo>
                  <a:lnTo>
                    <a:pt x="60706" y="48679"/>
                  </a:lnTo>
                  <a:lnTo>
                    <a:pt x="53632" y="50101"/>
                  </a:lnTo>
                  <a:lnTo>
                    <a:pt x="47866" y="53975"/>
                  </a:lnTo>
                  <a:lnTo>
                    <a:pt x="43967" y="59702"/>
                  </a:lnTo>
                  <a:lnTo>
                    <a:pt x="42545" y="66738"/>
                  </a:lnTo>
                  <a:lnTo>
                    <a:pt x="43967" y="73761"/>
                  </a:lnTo>
                  <a:lnTo>
                    <a:pt x="47866" y="79489"/>
                  </a:lnTo>
                  <a:lnTo>
                    <a:pt x="53632" y="83362"/>
                  </a:lnTo>
                  <a:lnTo>
                    <a:pt x="60706" y="84785"/>
                  </a:lnTo>
                  <a:lnTo>
                    <a:pt x="67779" y="83362"/>
                  </a:lnTo>
                  <a:lnTo>
                    <a:pt x="73558" y="79489"/>
                  </a:lnTo>
                  <a:lnTo>
                    <a:pt x="77444" y="73761"/>
                  </a:lnTo>
                  <a:lnTo>
                    <a:pt x="78879" y="66738"/>
                  </a:lnTo>
                  <a:close/>
                </a:path>
                <a:path w="276859" h="667384">
                  <a:moveTo>
                    <a:pt x="121424" y="33210"/>
                  </a:moveTo>
                  <a:lnTo>
                    <a:pt x="118795" y="20281"/>
                  </a:lnTo>
                  <a:lnTo>
                    <a:pt x="111633" y="9728"/>
                  </a:lnTo>
                  <a:lnTo>
                    <a:pt x="101003" y="2603"/>
                  </a:lnTo>
                  <a:lnTo>
                    <a:pt x="87985" y="0"/>
                  </a:lnTo>
                  <a:lnTo>
                    <a:pt x="87985" y="33210"/>
                  </a:lnTo>
                  <a:lnTo>
                    <a:pt x="87985" y="633628"/>
                  </a:lnTo>
                  <a:lnTo>
                    <a:pt x="33426" y="633628"/>
                  </a:lnTo>
                  <a:lnTo>
                    <a:pt x="33426" y="33210"/>
                  </a:lnTo>
                  <a:lnTo>
                    <a:pt x="87985" y="33210"/>
                  </a:lnTo>
                  <a:lnTo>
                    <a:pt x="87985" y="0"/>
                  </a:lnTo>
                  <a:lnTo>
                    <a:pt x="33426" y="0"/>
                  </a:lnTo>
                  <a:lnTo>
                    <a:pt x="20408" y="2603"/>
                  </a:lnTo>
                  <a:lnTo>
                    <a:pt x="9791" y="9728"/>
                  </a:lnTo>
                  <a:lnTo>
                    <a:pt x="2628" y="20281"/>
                  </a:lnTo>
                  <a:lnTo>
                    <a:pt x="0" y="33210"/>
                  </a:lnTo>
                  <a:lnTo>
                    <a:pt x="0" y="633628"/>
                  </a:lnTo>
                  <a:lnTo>
                    <a:pt x="2628" y="646557"/>
                  </a:lnTo>
                  <a:lnTo>
                    <a:pt x="9791" y="657110"/>
                  </a:lnTo>
                  <a:lnTo>
                    <a:pt x="20408" y="664235"/>
                  </a:lnTo>
                  <a:lnTo>
                    <a:pt x="33426" y="666838"/>
                  </a:lnTo>
                  <a:lnTo>
                    <a:pt x="87985" y="666838"/>
                  </a:lnTo>
                  <a:lnTo>
                    <a:pt x="101003" y="664235"/>
                  </a:lnTo>
                  <a:lnTo>
                    <a:pt x="111633" y="657110"/>
                  </a:lnTo>
                  <a:lnTo>
                    <a:pt x="118795" y="646557"/>
                  </a:lnTo>
                  <a:lnTo>
                    <a:pt x="121424" y="633628"/>
                  </a:lnTo>
                  <a:lnTo>
                    <a:pt x="121424" y="33210"/>
                  </a:lnTo>
                  <a:close/>
                </a:path>
                <a:path w="276859" h="667384">
                  <a:moveTo>
                    <a:pt x="276529" y="485889"/>
                  </a:moveTo>
                  <a:lnTo>
                    <a:pt x="269049" y="478459"/>
                  </a:lnTo>
                  <a:lnTo>
                    <a:pt x="136486" y="478459"/>
                  </a:lnTo>
                  <a:lnTo>
                    <a:pt x="129006" y="485889"/>
                  </a:lnTo>
                  <a:lnTo>
                    <a:pt x="129006" y="504240"/>
                  </a:lnTo>
                  <a:lnTo>
                    <a:pt x="136486" y="511670"/>
                  </a:lnTo>
                  <a:lnTo>
                    <a:pt x="259816" y="511670"/>
                  </a:lnTo>
                  <a:lnTo>
                    <a:pt x="269049" y="511670"/>
                  </a:lnTo>
                  <a:lnTo>
                    <a:pt x="276529" y="504240"/>
                  </a:lnTo>
                  <a:lnTo>
                    <a:pt x="276529" y="485889"/>
                  </a:lnTo>
                  <a:close/>
                </a:path>
                <a:path w="276859" h="667384">
                  <a:moveTo>
                    <a:pt x="276529" y="405066"/>
                  </a:moveTo>
                  <a:lnTo>
                    <a:pt x="269049" y="397637"/>
                  </a:lnTo>
                  <a:lnTo>
                    <a:pt x="196011" y="397637"/>
                  </a:lnTo>
                  <a:lnTo>
                    <a:pt x="188518" y="405066"/>
                  </a:lnTo>
                  <a:lnTo>
                    <a:pt x="188518" y="423418"/>
                  </a:lnTo>
                  <a:lnTo>
                    <a:pt x="196011" y="430847"/>
                  </a:lnTo>
                  <a:lnTo>
                    <a:pt x="259816" y="430847"/>
                  </a:lnTo>
                  <a:lnTo>
                    <a:pt x="269049" y="430847"/>
                  </a:lnTo>
                  <a:lnTo>
                    <a:pt x="276529" y="423418"/>
                  </a:lnTo>
                  <a:lnTo>
                    <a:pt x="276529" y="405066"/>
                  </a:lnTo>
                  <a:close/>
                </a:path>
                <a:path w="276859" h="667384">
                  <a:moveTo>
                    <a:pt x="276529" y="324243"/>
                  </a:moveTo>
                  <a:lnTo>
                    <a:pt x="269049" y="316814"/>
                  </a:lnTo>
                  <a:lnTo>
                    <a:pt x="196011" y="316814"/>
                  </a:lnTo>
                  <a:lnTo>
                    <a:pt x="188531" y="324243"/>
                  </a:lnTo>
                  <a:lnTo>
                    <a:pt x="188531" y="342595"/>
                  </a:lnTo>
                  <a:lnTo>
                    <a:pt x="196011" y="350024"/>
                  </a:lnTo>
                  <a:lnTo>
                    <a:pt x="259816" y="350024"/>
                  </a:lnTo>
                  <a:lnTo>
                    <a:pt x="269049" y="350024"/>
                  </a:lnTo>
                  <a:lnTo>
                    <a:pt x="276529" y="342595"/>
                  </a:lnTo>
                  <a:lnTo>
                    <a:pt x="276529" y="324243"/>
                  </a:lnTo>
                  <a:close/>
                </a:path>
                <a:path w="276859" h="667384">
                  <a:moveTo>
                    <a:pt x="276529" y="243420"/>
                  </a:moveTo>
                  <a:lnTo>
                    <a:pt x="269049" y="235991"/>
                  </a:lnTo>
                  <a:lnTo>
                    <a:pt x="196011" y="235991"/>
                  </a:lnTo>
                  <a:lnTo>
                    <a:pt x="188531" y="243420"/>
                  </a:lnTo>
                  <a:lnTo>
                    <a:pt x="188531" y="261772"/>
                  </a:lnTo>
                  <a:lnTo>
                    <a:pt x="196011" y="269201"/>
                  </a:lnTo>
                  <a:lnTo>
                    <a:pt x="259816" y="269201"/>
                  </a:lnTo>
                  <a:lnTo>
                    <a:pt x="269049" y="269201"/>
                  </a:lnTo>
                  <a:lnTo>
                    <a:pt x="276529" y="261772"/>
                  </a:lnTo>
                  <a:lnTo>
                    <a:pt x="276529" y="243420"/>
                  </a:lnTo>
                  <a:close/>
                </a:path>
                <a:path w="276859" h="667384">
                  <a:moveTo>
                    <a:pt x="276529" y="162598"/>
                  </a:moveTo>
                  <a:lnTo>
                    <a:pt x="269049" y="155168"/>
                  </a:lnTo>
                  <a:lnTo>
                    <a:pt x="196011" y="155168"/>
                  </a:lnTo>
                  <a:lnTo>
                    <a:pt x="188531" y="162598"/>
                  </a:lnTo>
                  <a:lnTo>
                    <a:pt x="188531" y="180949"/>
                  </a:lnTo>
                  <a:lnTo>
                    <a:pt x="196011" y="188379"/>
                  </a:lnTo>
                  <a:lnTo>
                    <a:pt x="259816" y="188379"/>
                  </a:lnTo>
                  <a:lnTo>
                    <a:pt x="269049" y="188379"/>
                  </a:lnTo>
                  <a:lnTo>
                    <a:pt x="276529" y="180949"/>
                  </a:lnTo>
                  <a:lnTo>
                    <a:pt x="276529" y="162598"/>
                  </a:lnTo>
                  <a:close/>
                </a:path>
              </a:pathLst>
            </a:custGeom>
            <a:solidFill>
              <a:srgbClr val="FFFFFF"/>
            </a:solidFill>
          </p:spPr>
          <p:txBody>
            <a:bodyPr wrap="square" lIns="0" tIns="0" rIns="0" bIns="0" rtlCol="0"/>
            <a:lstStyle/>
            <a:p>
              <a:endParaRPr/>
            </a:p>
          </p:txBody>
        </p:sp>
      </p:grpSp>
      <p:grpSp>
        <p:nvGrpSpPr>
          <p:cNvPr id="122" name="object 122"/>
          <p:cNvGrpSpPr/>
          <p:nvPr/>
        </p:nvGrpSpPr>
        <p:grpSpPr>
          <a:xfrm>
            <a:off x="15930145" y="6473031"/>
            <a:ext cx="514350" cy="514350"/>
            <a:chOff x="15930145" y="6473031"/>
            <a:chExt cx="514350" cy="514350"/>
          </a:xfrm>
        </p:grpSpPr>
        <p:sp>
          <p:nvSpPr>
            <p:cNvPr id="123" name="object 123"/>
            <p:cNvSpPr/>
            <p:nvPr/>
          </p:nvSpPr>
          <p:spPr>
            <a:xfrm>
              <a:off x="15946883" y="6489868"/>
              <a:ext cx="480695" cy="480695"/>
            </a:xfrm>
            <a:custGeom>
              <a:avLst/>
              <a:gdLst/>
              <a:ahLst/>
              <a:cxnLst/>
              <a:rect l="l" t="t" r="r" b="b"/>
              <a:pathLst>
                <a:path w="480694" h="480695">
                  <a:moveTo>
                    <a:pt x="156844" y="480554"/>
                  </a:moveTo>
                  <a:lnTo>
                    <a:pt x="111135" y="478281"/>
                  </a:lnTo>
                  <a:lnTo>
                    <a:pt x="66015" y="471806"/>
                  </a:lnTo>
                  <a:lnTo>
                    <a:pt x="23522" y="461355"/>
                  </a:lnTo>
                  <a:lnTo>
                    <a:pt x="8725" y="414534"/>
                  </a:lnTo>
                  <a:lnTo>
                    <a:pt x="2255" y="369448"/>
                  </a:lnTo>
                  <a:lnTo>
                    <a:pt x="0" y="327262"/>
                  </a:lnTo>
                  <a:lnTo>
                    <a:pt x="92" y="313732"/>
                  </a:lnTo>
                  <a:lnTo>
                    <a:pt x="3365" y="268945"/>
                  </a:lnTo>
                  <a:lnTo>
                    <a:pt x="10811" y="229592"/>
                  </a:lnTo>
                  <a:lnTo>
                    <a:pt x="23513" y="189442"/>
                  </a:lnTo>
                  <a:lnTo>
                    <a:pt x="40831" y="152498"/>
                  </a:lnTo>
                  <a:lnTo>
                    <a:pt x="62699" y="118870"/>
                  </a:lnTo>
                  <a:lnTo>
                    <a:pt x="89051" y="88672"/>
                  </a:lnTo>
                  <a:lnTo>
                    <a:pt x="119499" y="62444"/>
                  </a:lnTo>
                  <a:lnTo>
                    <a:pt x="153258" y="40700"/>
                  </a:lnTo>
                  <a:lnTo>
                    <a:pt x="190209" y="23503"/>
                  </a:lnTo>
                  <a:lnTo>
                    <a:pt x="230231" y="10918"/>
                  </a:lnTo>
                  <a:lnTo>
                    <a:pt x="276458" y="2742"/>
                  </a:lnTo>
                  <a:lnTo>
                    <a:pt x="326002" y="0"/>
                  </a:lnTo>
                  <a:lnTo>
                    <a:pt x="327229" y="0"/>
                  </a:lnTo>
                  <a:lnTo>
                    <a:pt x="369927" y="2166"/>
                  </a:lnTo>
                  <a:lnTo>
                    <a:pt x="414969" y="8526"/>
                  </a:lnTo>
                  <a:lnTo>
                    <a:pt x="457327" y="18830"/>
                  </a:lnTo>
                  <a:lnTo>
                    <a:pt x="472000" y="65542"/>
                  </a:lnTo>
                  <a:lnTo>
                    <a:pt x="478357" y="110543"/>
                  </a:lnTo>
                  <a:lnTo>
                    <a:pt x="480529" y="153261"/>
                  </a:lnTo>
                  <a:lnTo>
                    <a:pt x="479892" y="178765"/>
                  </a:lnTo>
                  <a:lnTo>
                    <a:pt x="474428" y="227349"/>
                  </a:lnTo>
                  <a:lnTo>
                    <a:pt x="457032" y="290306"/>
                  </a:lnTo>
                  <a:lnTo>
                    <a:pt x="439837" y="327262"/>
                  </a:lnTo>
                  <a:lnTo>
                    <a:pt x="418103" y="361014"/>
                  </a:lnTo>
                  <a:lnTo>
                    <a:pt x="391896" y="391442"/>
                  </a:lnTo>
                  <a:lnTo>
                    <a:pt x="361678" y="417816"/>
                  </a:lnTo>
                  <a:lnTo>
                    <a:pt x="328052" y="439692"/>
                  </a:lnTo>
                  <a:lnTo>
                    <a:pt x="291124" y="457010"/>
                  </a:lnTo>
                  <a:lnTo>
                    <a:pt x="251058" y="469690"/>
                  </a:lnTo>
                  <a:lnTo>
                    <a:pt x="211568" y="477169"/>
                  </a:lnTo>
                  <a:lnTo>
                    <a:pt x="168984" y="480383"/>
                  </a:lnTo>
                  <a:lnTo>
                    <a:pt x="156844" y="480554"/>
                  </a:lnTo>
                  <a:close/>
                </a:path>
              </a:pathLst>
            </a:custGeom>
            <a:solidFill>
              <a:srgbClr val="000000"/>
            </a:solidFill>
          </p:spPr>
          <p:txBody>
            <a:bodyPr wrap="square" lIns="0" tIns="0" rIns="0" bIns="0" rtlCol="0"/>
            <a:lstStyle/>
            <a:p>
              <a:endParaRPr/>
            </a:p>
          </p:txBody>
        </p:sp>
        <p:sp>
          <p:nvSpPr>
            <p:cNvPr id="124" name="object 124"/>
            <p:cNvSpPr/>
            <p:nvPr/>
          </p:nvSpPr>
          <p:spPr>
            <a:xfrm>
              <a:off x="15930143" y="6473037"/>
              <a:ext cx="514350" cy="514350"/>
            </a:xfrm>
            <a:custGeom>
              <a:avLst/>
              <a:gdLst/>
              <a:ahLst/>
              <a:cxnLst/>
              <a:rect l="l" t="t" r="r" b="b"/>
              <a:pathLst>
                <a:path w="514350" h="514350">
                  <a:moveTo>
                    <a:pt x="514096" y="170180"/>
                  </a:moveTo>
                  <a:lnTo>
                    <a:pt x="511860" y="125882"/>
                  </a:lnTo>
                  <a:lnTo>
                    <a:pt x="505256" y="79146"/>
                  </a:lnTo>
                  <a:lnTo>
                    <a:pt x="496214" y="41021"/>
                  </a:lnTo>
                  <a:lnTo>
                    <a:pt x="480428" y="21043"/>
                  </a:lnTo>
                  <a:lnTo>
                    <a:pt x="480428" y="170103"/>
                  </a:lnTo>
                  <a:lnTo>
                    <a:pt x="479793" y="195376"/>
                  </a:lnTo>
                  <a:lnTo>
                    <a:pt x="474510" y="241769"/>
                  </a:lnTo>
                  <a:lnTo>
                    <a:pt x="457606" y="302374"/>
                  </a:lnTo>
                  <a:lnTo>
                    <a:pt x="441071" y="337502"/>
                  </a:lnTo>
                  <a:lnTo>
                    <a:pt x="396659" y="396443"/>
                  </a:lnTo>
                  <a:lnTo>
                    <a:pt x="337997" y="441121"/>
                  </a:lnTo>
                  <a:lnTo>
                    <a:pt x="302945" y="457733"/>
                  </a:lnTo>
                  <a:lnTo>
                    <a:pt x="263740" y="470192"/>
                  </a:lnTo>
                  <a:lnTo>
                    <a:pt x="234962" y="475869"/>
                  </a:lnTo>
                  <a:lnTo>
                    <a:pt x="227634" y="477151"/>
                  </a:lnTo>
                  <a:lnTo>
                    <a:pt x="208724" y="479056"/>
                  </a:lnTo>
                  <a:lnTo>
                    <a:pt x="197332" y="479869"/>
                  </a:lnTo>
                  <a:lnTo>
                    <a:pt x="185623" y="480377"/>
                  </a:lnTo>
                  <a:lnTo>
                    <a:pt x="174421" y="480555"/>
                  </a:lnTo>
                  <a:lnTo>
                    <a:pt x="173583" y="480555"/>
                  </a:lnTo>
                  <a:lnTo>
                    <a:pt x="129844" y="478396"/>
                  </a:lnTo>
                  <a:lnTo>
                    <a:pt x="84531" y="471830"/>
                  </a:lnTo>
                  <a:lnTo>
                    <a:pt x="69367" y="468541"/>
                  </a:lnTo>
                  <a:lnTo>
                    <a:pt x="468718" y="69176"/>
                  </a:lnTo>
                  <a:lnTo>
                    <a:pt x="476808" y="114884"/>
                  </a:lnTo>
                  <a:lnTo>
                    <a:pt x="480174" y="156997"/>
                  </a:lnTo>
                  <a:lnTo>
                    <a:pt x="480428" y="170103"/>
                  </a:lnTo>
                  <a:lnTo>
                    <a:pt x="480428" y="21043"/>
                  </a:lnTo>
                  <a:lnTo>
                    <a:pt x="473087" y="17881"/>
                  </a:lnTo>
                  <a:lnTo>
                    <a:pt x="453148" y="12700"/>
                  </a:lnTo>
                  <a:lnTo>
                    <a:pt x="444906" y="10960"/>
                  </a:lnTo>
                  <a:lnTo>
                    <a:pt x="444906" y="45389"/>
                  </a:lnTo>
                  <a:lnTo>
                    <a:pt x="45554" y="444728"/>
                  </a:lnTo>
                  <a:lnTo>
                    <a:pt x="37312" y="398780"/>
                  </a:lnTo>
                  <a:lnTo>
                    <a:pt x="33845" y="356552"/>
                  </a:lnTo>
                  <a:lnTo>
                    <a:pt x="33566" y="343573"/>
                  </a:lnTo>
                  <a:lnTo>
                    <a:pt x="33680" y="330225"/>
                  </a:lnTo>
                  <a:lnTo>
                    <a:pt x="34150" y="318109"/>
                  </a:lnTo>
                  <a:lnTo>
                    <a:pt x="34988" y="306031"/>
                  </a:lnTo>
                  <a:lnTo>
                    <a:pt x="36957" y="286461"/>
                  </a:lnTo>
                  <a:lnTo>
                    <a:pt x="38239" y="279133"/>
                  </a:lnTo>
                  <a:lnTo>
                    <a:pt x="39408" y="271691"/>
                  </a:lnTo>
                  <a:lnTo>
                    <a:pt x="56375" y="211150"/>
                  </a:lnTo>
                  <a:lnTo>
                    <a:pt x="72986" y="176098"/>
                  </a:lnTo>
                  <a:lnTo>
                    <a:pt x="117665" y="117436"/>
                  </a:lnTo>
                  <a:lnTo>
                    <a:pt x="176606" y="73037"/>
                  </a:lnTo>
                  <a:lnTo>
                    <a:pt x="211734" y="56489"/>
                  </a:lnTo>
                  <a:lnTo>
                    <a:pt x="251002" y="44094"/>
                  </a:lnTo>
                  <a:lnTo>
                    <a:pt x="294360" y="36372"/>
                  </a:lnTo>
                  <a:lnTo>
                    <a:pt x="342646" y="33667"/>
                  </a:lnTo>
                  <a:lnTo>
                    <a:pt x="343916" y="33667"/>
                  </a:lnTo>
                  <a:lnTo>
                    <a:pt x="384733" y="35725"/>
                  </a:lnTo>
                  <a:lnTo>
                    <a:pt x="429920" y="42164"/>
                  </a:lnTo>
                  <a:lnTo>
                    <a:pt x="444906" y="45389"/>
                  </a:lnTo>
                  <a:lnTo>
                    <a:pt x="444906" y="10960"/>
                  </a:lnTo>
                  <a:lnTo>
                    <a:pt x="403326" y="3886"/>
                  </a:lnTo>
                  <a:lnTo>
                    <a:pt x="358559" y="304"/>
                  </a:lnTo>
                  <a:lnTo>
                    <a:pt x="342734" y="0"/>
                  </a:lnTo>
                  <a:lnTo>
                    <a:pt x="316585" y="723"/>
                  </a:lnTo>
                  <a:lnTo>
                    <a:pt x="266623" y="6426"/>
                  </a:lnTo>
                  <a:lnTo>
                    <a:pt x="200761" y="24676"/>
                  </a:lnTo>
                  <a:lnTo>
                    <a:pt x="161759" y="42837"/>
                  </a:lnTo>
                  <a:lnTo>
                    <a:pt x="126123" y="65811"/>
                  </a:lnTo>
                  <a:lnTo>
                    <a:pt x="93980" y="93510"/>
                  </a:lnTo>
                  <a:lnTo>
                    <a:pt x="66065" y="125476"/>
                  </a:lnTo>
                  <a:lnTo>
                    <a:pt x="42926" y="160997"/>
                  </a:lnTo>
                  <a:lnTo>
                    <a:pt x="24625" y="199974"/>
                  </a:lnTo>
                  <a:lnTo>
                    <a:pt x="11176" y="242481"/>
                  </a:lnTo>
                  <a:lnTo>
                    <a:pt x="3416" y="283464"/>
                  </a:lnTo>
                  <a:lnTo>
                    <a:pt x="0" y="330225"/>
                  </a:lnTo>
                  <a:lnTo>
                    <a:pt x="76" y="352361"/>
                  </a:lnTo>
                  <a:lnTo>
                    <a:pt x="3937" y="403212"/>
                  </a:lnTo>
                  <a:lnTo>
                    <a:pt x="12865" y="452907"/>
                  </a:lnTo>
                  <a:lnTo>
                    <a:pt x="33312" y="492582"/>
                  </a:lnTo>
                  <a:lnTo>
                    <a:pt x="79463" y="505155"/>
                  </a:lnTo>
                  <a:lnTo>
                    <a:pt x="126276" y="511873"/>
                  </a:lnTo>
                  <a:lnTo>
                    <a:pt x="170522" y="514210"/>
                  </a:lnTo>
                  <a:lnTo>
                    <a:pt x="173583" y="514223"/>
                  </a:lnTo>
                  <a:lnTo>
                    <a:pt x="186143" y="514045"/>
                  </a:lnTo>
                  <a:lnTo>
                    <a:pt x="230619" y="510679"/>
                  </a:lnTo>
                  <a:lnTo>
                    <a:pt x="271856" y="502869"/>
                  </a:lnTo>
                  <a:lnTo>
                    <a:pt x="314134" y="489470"/>
                  </a:lnTo>
                  <a:lnTo>
                    <a:pt x="353085" y="471182"/>
                  </a:lnTo>
                  <a:lnTo>
                    <a:pt x="388594" y="448068"/>
                  </a:lnTo>
                  <a:lnTo>
                    <a:pt x="420522" y="420192"/>
                  </a:lnTo>
                  <a:lnTo>
                    <a:pt x="448259" y="388010"/>
                  </a:lnTo>
                  <a:lnTo>
                    <a:pt x="471246" y="352361"/>
                  </a:lnTo>
                  <a:lnTo>
                    <a:pt x="489407" y="313372"/>
                  </a:lnTo>
                  <a:lnTo>
                    <a:pt x="502691" y="271170"/>
                  </a:lnTo>
                  <a:lnTo>
                    <a:pt x="511302" y="222338"/>
                  </a:lnTo>
                  <a:lnTo>
                    <a:pt x="513435" y="196608"/>
                  </a:lnTo>
                  <a:lnTo>
                    <a:pt x="514096" y="170180"/>
                  </a:lnTo>
                  <a:close/>
                </a:path>
              </a:pathLst>
            </a:custGeom>
            <a:solidFill>
              <a:srgbClr val="FFFFFF"/>
            </a:solidFill>
          </p:spPr>
          <p:txBody>
            <a:bodyPr wrap="square" lIns="0" tIns="0" rIns="0" bIns="0" rtlCol="0"/>
            <a:lstStyle/>
            <a:p>
              <a:endParaRPr/>
            </a:p>
          </p:txBody>
        </p:sp>
        <p:pic>
          <p:nvPicPr>
            <p:cNvPr id="125" name="object 125"/>
            <p:cNvPicPr/>
            <p:nvPr/>
          </p:nvPicPr>
          <p:blipFill>
            <a:blip r:embed="rId30" cstate="print"/>
            <a:stretch>
              <a:fillRect/>
            </a:stretch>
          </p:blipFill>
          <p:spPr>
            <a:xfrm>
              <a:off x="16058215" y="6600879"/>
              <a:ext cx="258178" cy="258175"/>
            </a:xfrm>
            <a:prstGeom prst="rect">
              <a:avLst/>
            </a:prstGeom>
          </p:spPr>
        </p:pic>
      </p:grpSp>
      <p:sp>
        <p:nvSpPr>
          <p:cNvPr id="126" name="object 126"/>
          <p:cNvSpPr/>
          <p:nvPr/>
        </p:nvSpPr>
        <p:spPr>
          <a:xfrm>
            <a:off x="8594552" y="5401872"/>
            <a:ext cx="429259" cy="31115"/>
          </a:xfrm>
          <a:custGeom>
            <a:avLst/>
            <a:gdLst/>
            <a:ahLst/>
            <a:cxnLst/>
            <a:rect l="l" t="t" r="r" b="b"/>
            <a:pathLst>
              <a:path w="429259" h="31114">
                <a:moveTo>
                  <a:pt x="421887" y="30804"/>
                </a:moveTo>
                <a:lnTo>
                  <a:pt x="413328" y="30804"/>
                </a:lnTo>
                <a:lnTo>
                  <a:pt x="6939" y="30804"/>
                </a:lnTo>
                <a:lnTo>
                  <a:pt x="0" y="23909"/>
                </a:lnTo>
                <a:lnTo>
                  <a:pt x="0" y="6895"/>
                </a:lnTo>
                <a:lnTo>
                  <a:pt x="6939" y="0"/>
                </a:lnTo>
                <a:lnTo>
                  <a:pt x="421887" y="0"/>
                </a:lnTo>
                <a:lnTo>
                  <a:pt x="428826" y="6895"/>
                </a:lnTo>
                <a:lnTo>
                  <a:pt x="428826" y="23909"/>
                </a:lnTo>
                <a:lnTo>
                  <a:pt x="421887" y="30804"/>
                </a:lnTo>
                <a:close/>
              </a:path>
            </a:pathLst>
          </a:custGeom>
          <a:solidFill>
            <a:srgbClr val="FFFFFF"/>
          </a:solidFill>
        </p:spPr>
        <p:txBody>
          <a:bodyPr wrap="square" lIns="0" tIns="0" rIns="0" bIns="0" rtlCol="0"/>
          <a:lstStyle/>
          <a:p>
            <a:endParaRPr/>
          </a:p>
        </p:txBody>
      </p:sp>
      <p:grpSp>
        <p:nvGrpSpPr>
          <p:cNvPr id="127" name="object 127"/>
          <p:cNvGrpSpPr/>
          <p:nvPr/>
        </p:nvGrpSpPr>
        <p:grpSpPr>
          <a:xfrm>
            <a:off x="8579125" y="4851600"/>
            <a:ext cx="584835" cy="581660"/>
            <a:chOff x="8579125" y="4851600"/>
            <a:chExt cx="584835" cy="581660"/>
          </a:xfrm>
        </p:grpSpPr>
        <p:pic>
          <p:nvPicPr>
            <p:cNvPr id="128" name="object 128"/>
            <p:cNvPicPr/>
            <p:nvPr/>
          </p:nvPicPr>
          <p:blipFill>
            <a:blip r:embed="rId31" cstate="print"/>
            <a:stretch>
              <a:fillRect/>
            </a:stretch>
          </p:blipFill>
          <p:spPr>
            <a:xfrm>
              <a:off x="8736672" y="5081570"/>
              <a:ext cx="195750" cy="194515"/>
            </a:xfrm>
            <a:prstGeom prst="rect">
              <a:avLst/>
            </a:prstGeom>
          </p:spPr>
        </p:pic>
        <p:sp>
          <p:nvSpPr>
            <p:cNvPr id="129" name="object 129"/>
            <p:cNvSpPr/>
            <p:nvPr/>
          </p:nvSpPr>
          <p:spPr>
            <a:xfrm>
              <a:off x="8808601" y="4867003"/>
              <a:ext cx="340360" cy="336550"/>
            </a:xfrm>
            <a:custGeom>
              <a:avLst/>
              <a:gdLst/>
              <a:ahLst/>
              <a:cxnLst/>
              <a:rect l="l" t="t" r="r" b="b"/>
              <a:pathLst>
                <a:path w="340359" h="336550">
                  <a:moveTo>
                    <a:pt x="128672" y="336084"/>
                  </a:moveTo>
                  <a:lnTo>
                    <a:pt x="124864" y="336084"/>
                  </a:lnTo>
                  <a:lnTo>
                    <a:pt x="120891" y="336084"/>
                  </a:lnTo>
                  <a:lnTo>
                    <a:pt x="116923" y="334575"/>
                  </a:lnTo>
                  <a:lnTo>
                    <a:pt x="152" y="218543"/>
                  </a:lnTo>
                  <a:lnTo>
                    <a:pt x="0" y="209059"/>
                  </a:lnTo>
                  <a:lnTo>
                    <a:pt x="7752" y="200877"/>
                  </a:lnTo>
                  <a:lnTo>
                    <a:pt x="183019" y="26721"/>
                  </a:lnTo>
                  <a:lnTo>
                    <a:pt x="229889" y="1752"/>
                  </a:lnTo>
                  <a:lnTo>
                    <a:pt x="247942" y="0"/>
                  </a:lnTo>
                  <a:lnTo>
                    <a:pt x="265994" y="1751"/>
                  </a:lnTo>
                  <a:lnTo>
                    <a:pt x="312862" y="26719"/>
                  </a:lnTo>
                  <a:lnTo>
                    <a:pt x="337990" y="73293"/>
                  </a:lnTo>
                  <a:lnTo>
                    <a:pt x="339752" y="91231"/>
                  </a:lnTo>
                  <a:lnTo>
                    <a:pt x="337988" y="109169"/>
                  </a:lnTo>
                  <a:lnTo>
                    <a:pt x="312860" y="155744"/>
                  </a:lnTo>
                  <a:lnTo>
                    <a:pt x="137035" y="330456"/>
                  </a:lnTo>
                  <a:lnTo>
                    <a:pt x="132487" y="334695"/>
                  </a:lnTo>
                  <a:lnTo>
                    <a:pt x="128672" y="336084"/>
                  </a:lnTo>
                  <a:close/>
                </a:path>
              </a:pathLst>
            </a:custGeom>
            <a:solidFill>
              <a:srgbClr val="000000"/>
            </a:solidFill>
          </p:spPr>
          <p:txBody>
            <a:bodyPr wrap="square" lIns="0" tIns="0" rIns="0" bIns="0" rtlCol="0"/>
            <a:lstStyle/>
            <a:p>
              <a:endParaRPr/>
            </a:p>
          </p:txBody>
        </p:sp>
        <p:sp>
          <p:nvSpPr>
            <p:cNvPr id="130" name="object 130"/>
            <p:cNvSpPr/>
            <p:nvPr/>
          </p:nvSpPr>
          <p:spPr>
            <a:xfrm>
              <a:off x="8794632" y="4851600"/>
              <a:ext cx="369570" cy="367030"/>
            </a:xfrm>
            <a:custGeom>
              <a:avLst/>
              <a:gdLst/>
              <a:ahLst/>
              <a:cxnLst/>
              <a:rect l="l" t="t" r="r" b="b"/>
              <a:pathLst>
                <a:path w="369570" h="367029">
                  <a:moveTo>
                    <a:pt x="146444" y="366891"/>
                  </a:moveTo>
                  <a:lnTo>
                    <a:pt x="130886" y="366891"/>
                  </a:lnTo>
                  <a:lnTo>
                    <a:pt x="122950" y="363872"/>
                  </a:lnTo>
                  <a:lnTo>
                    <a:pt x="9074" y="250717"/>
                  </a:lnTo>
                  <a:lnTo>
                    <a:pt x="2366" y="240767"/>
                  </a:lnTo>
                  <a:lnTo>
                    <a:pt x="0" y="229431"/>
                  </a:lnTo>
                  <a:lnTo>
                    <a:pt x="1997" y="218025"/>
                  </a:lnTo>
                  <a:lnTo>
                    <a:pt x="186025" y="31233"/>
                  </a:lnTo>
                  <a:lnTo>
                    <a:pt x="220818" y="8063"/>
                  </a:lnTo>
                  <a:lnTo>
                    <a:pt x="261907" y="0"/>
                  </a:lnTo>
                  <a:lnTo>
                    <a:pt x="283006" y="2047"/>
                  </a:lnTo>
                  <a:lnTo>
                    <a:pt x="302996" y="8064"/>
                  </a:lnTo>
                  <a:lnTo>
                    <a:pt x="321411" y="17857"/>
                  </a:lnTo>
                  <a:lnTo>
                    <a:pt x="337258" y="30804"/>
                  </a:lnTo>
                  <a:lnTo>
                    <a:pt x="261907" y="30804"/>
                  </a:lnTo>
                  <a:lnTo>
                    <a:pt x="247330" y="32193"/>
                  </a:lnTo>
                  <a:lnTo>
                    <a:pt x="207942" y="53014"/>
                  </a:lnTo>
                  <a:lnTo>
                    <a:pt x="32110" y="227737"/>
                  </a:lnTo>
                  <a:lnTo>
                    <a:pt x="30997" y="228931"/>
                  </a:lnTo>
                  <a:lnTo>
                    <a:pt x="138829" y="336082"/>
                  </a:lnTo>
                  <a:lnTo>
                    <a:pt x="182765" y="336082"/>
                  </a:lnTo>
                  <a:lnTo>
                    <a:pt x="161825" y="356889"/>
                  </a:lnTo>
                  <a:lnTo>
                    <a:pt x="154063" y="364124"/>
                  </a:lnTo>
                  <a:lnTo>
                    <a:pt x="146444" y="366891"/>
                  </a:lnTo>
                  <a:close/>
                </a:path>
                <a:path w="369570" h="367029">
                  <a:moveTo>
                    <a:pt x="182765" y="336082"/>
                  </a:moveTo>
                  <a:lnTo>
                    <a:pt x="138829" y="336082"/>
                  </a:lnTo>
                  <a:lnTo>
                    <a:pt x="140031" y="334977"/>
                  </a:lnTo>
                  <a:lnTo>
                    <a:pt x="315868" y="160253"/>
                  </a:lnTo>
                  <a:lnTo>
                    <a:pt x="332631" y="135168"/>
                  </a:lnTo>
                  <a:lnTo>
                    <a:pt x="338219" y="106634"/>
                  </a:lnTo>
                  <a:lnTo>
                    <a:pt x="332631" y="78099"/>
                  </a:lnTo>
                  <a:lnTo>
                    <a:pt x="303893" y="43296"/>
                  </a:lnTo>
                  <a:lnTo>
                    <a:pt x="261907" y="30804"/>
                  </a:lnTo>
                  <a:lnTo>
                    <a:pt x="337258" y="30804"/>
                  </a:lnTo>
                  <a:lnTo>
                    <a:pt x="337786" y="31236"/>
                  </a:lnTo>
                  <a:lnTo>
                    <a:pt x="361321" y="66492"/>
                  </a:lnTo>
                  <a:lnTo>
                    <a:pt x="369167" y="106637"/>
                  </a:lnTo>
                  <a:lnTo>
                    <a:pt x="361321" y="146782"/>
                  </a:lnTo>
                  <a:lnTo>
                    <a:pt x="337786" y="182039"/>
                  </a:lnTo>
                  <a:lnTo>
                    <a:pt x="182765" y="336082"/>
                  </a:lnTo>
                  <a:close/>
                </a:path>
              </a:pathLst>
            </a:custGeom>
            <a:solidFill>
              <a:srgbClr val="FFFFFF"/>
            </a:solidFill>
          </p:spPr>
          <p:txBody>
            <a:bodyPr wrap="square" lIns="0" tIns="0" rIns="0" bIns="0" rtlCol="0"/>
            <a:lstStyle/>
            <a:p>
              <a:endParaRPr/>
            </a:p>
          </p:txBody>
        </p:sp>
        <p:pic>
          <p:nvPicPr>
            <p:cNvPr id="131" name="object 131"/>
            <p:cNvPicPr/>
            <p:nvPr/>
          </p:nvPicPr>
          <p:blipFill>
            <a:blip r:embed="rId32" cstate="print"/>
            <a:stretch>
              <a:fillRect/>
            </a:stretch>
          </p:blipFill>
          <p:spPr>
            <a:xfrm>
              <a:off x="8940460" y="4851600"/>
              <a:ext cx="223341" cy="221981"/>
            </a:xfrm>
            <a:prstGeom prst="rect">
              <a:avLst/>
            </a:prstGeom>
          </p:spPr>
        </p:pic>
        <p:sp>
          <p:nvSpPr>
            <p:cNvPr id="132" name="object 132"/>
            <p:cNvSpPr/>
            <p:nvPr/>
          </p:nvSpPr>
          <p:spPr>
            <a:xfrm>
              <a:off x="8593407" y="5161816"/>
              <a:ext cx="259079" cy="255904"/>
            </a:xfrm>
            <a:custGeom>
              <a:avLst/>
              <a:gdLst/>
              <a:ahLst/>
              <a:cxnLst/>
              <a:rect l="l" t="t" r="r" b="b"/>
              <a:pathLst>
                <a:path w="259079" h="255904">
                  <a:moveTo>
                    <a:pt x="18469" y="255442"/>
                  </a:moveTo>
                  <a:lnTo>
                    <a:pt x="16647" y="255442"/>
                  </a:lnTo>
                  <a:lnTo>
                    <a:pt x="12607" y="255442"/>
                  </a:lnTo>
                  <a:lnTo>
                    <a:pt x="8644" y="253871"/>
                  </a:lnTo>
                  <a:lnTo>
                    <a:pt x="1392" y="246665"/>
                  </a:lnTo>
                  <a:lnTo>
                    <a:pt x="0" y="240303"/>
                  </a:lnTo>
                  <a:lnTo>
                    <a:pt x="74399" y="42339"/>
                  </a:lnTo>
                  <a:lnTo>
                    <a:pt x="83985" y="25373"/>
                  </a:lnTo>
                  <a:lnTo>
                    <a:pt x="97949" y="11969"/>
                  </a:lnTo>
                  <a:lnTo>
                    <a:pt x="114847" y="3165"/>
                  </a:lnTo>
                  <a:lnTo>
                    <a:pt x="133236" y="0"/>
                  </a:lnTo>
                  <a:lnTo>
                    <a:pt x="142333" y="840"/>
                  </a:lnTo>
                  <a:lnTo>
                    <a:pt x="245819" y="92729"/>
                  </a:lnTo>
                  <a:lnTo>
                    <a:pt x="258623" y="123703"/>
                  </a:lnTo>
                  <a:lnTo>
                    <a:pt x="257359" y="135901"/>
                  </a:lnTo>
                  <a:lnTo>
                    <a:pt x="230766" y="174811"/>
                  </a:lnTo>
                  <a:lnTo>
                    <a:pt x="20303" y="255124"/>
                  </a:lnTo>
                  <a:lnTo>
                    <a:pt x="18469" y="255442"/>
                  </a:lnTo>
                  <a:close/>
                </a:path>
              </a:pathLst>
            </a:custGeom>
            <a:solidFill>
              <a:srgbClr val="000000"/>
            </a:solidFill>
          </p:spPr>
          <p:txBody>
            <a:bodyPr wrap="square" lIns="0" tIns="0" rIns="0" bIns="0" rtlCol="0"/>
            <a:lstStyle/>
            <a:p>
              <a:endParaRPr/>
            </a:p>
          </p:txBody>
        </p:sp>
        <p:sp>
          <p:nvSpPr>
            <p:cNvPr id="133" name="object 133"/>
            <p:cNvSpPr/>
            <p:nvPr/>
          </p:nvSpPr>
          <p:spPr>
            <a:xfrm>
              <a:off x="8579125" y="5146414"/>
              <a:ext cx="288925" cy="286385"/>
            </a:xfrm>
            <a:custGeom>
              <a:avLst/>
              <a:gdLst/>
              <a:ahLst/>
              <a:cxnLst/>
              <a:rect l="l" t="t" r="r" b="b"/>
              <a:pathLst>
                <a:path w="288925" h="286385">
                  <a:moveTo>
                    <a:pt x="34573" y="286247"/>
                  </a:moveTo>
                  <a:lnTo>
                    <a:pt x="22854" y="286247"/>
                  </a:lnTo>
                  <a:lnTo>
                    <a:pt x="14925" y="283105"/>
                  </a:lnTo>
                  <a:lnTo>
                    <a:pt x="9007" y="277223"/>
                  </a:lnTo>
                  <a:lnTo>
                    <a:pt x="3675" y="270127"/>
                  </a:lnTo>
                  <a:lnTo>
                    <a:pt x="634" y="261984"/>
                  </a:lnTo>
                  <a:lnTo>
                    <a:pt x="0" y="253321"/>
                  </a:lnTo>
                  <a:lnTo>
                    <a:pt x="1886" y="244665"/>
                  </a:lnTo>
                  <a:lnTo>
                    <a:pt x="74161" y="52353"/>
                  </a:lnTo>
                  <a:lnTo>
                    <a:pt x="103331" y="14617"/>
                  </a:lnTo>
                  <a:lnTo>
                    <a:pt x="147518" y="0"/>
                  </a:lnTo>
                  <a:lnTo>
                    <a:pt x="159662" y="1136"/>
                  </a:lnTo>
                  <a:lnTo>
                    <a:pt x="171075" y="4476"/>
                  </a:lnTo>
                  <a:lnTo>
                    <a:pt x="181493" y="9912"/>
                  </a:lnTo>
                  <a:lnTo>
                    <a:pt x="190652" y="17338"/>
                  </a:lnTo>
                  <a:lnTo>
                    <a:pt x="204204" y="30804"/>
                  </a:lnTo>
                  <a:lnTo>
                    <a:pt x="147518" y="30804"/>
                  </a:lnTo>
                  <a:lnTo>
                    <a:pt x="134302" y="33066"/>
                  </a:lnTo>
                  <a:lnTo>
                    <a:pt x="121631" y="39531"/>
                  </a:lnTo>
                  <a:lnTo>
                    <a:pt x="110825" y="49713"/>
                  </a:lnTo>
                  <a:lnTo>
                    <a:pt x="103204" y="63130"/>
                  </a:lnTo>
                  <a:lnTo>
                    <a:pt x="30929" y="255442"/>
                  </a:lnTo>
                  <a:lnTo>
                    <a:pt x="119536" y="255442"/>
                  </a:lnTo>
                  <a:lnTo>
                    <a:pt x="38240" y="285609"/>
                  </a:lnTo>
                  <a:lnTo>
                    <a:pt x="34573" y="286247"/>
                  </a:lnTo>
                  <a:close/>
                </a:path>
                <a:path w="288925" h="286385">
                  <a:moveTo>
                    <a:pt x="119536" y="255442"/>
                  </a:moveTo>
                  <a:lnTo>
                    <a:pt x="30929" y="255442"/>
                  </a:lnTo>
                  <a:lnTo>
                    <a:pt x="225280" y="183321"/>
                  </a:lnTo>
                  <a:lnTo>
                    <a:pt x="243665" y="171306"/>
                  </a:lnTo>
                  <a:lnTo>
                    <a:pt x="254760" y="153915"/>
                  </a:lnTo>
                  <a:lnTo>
                    <a:pt x="257081" y="135153"/>
                  </a:lnTo>
                  <a:lnTo>
                    <a:pt x="249141" y="119022"/>
                  </a:lnTo>
                  <a:lnTo>
                    <a:pt x="162985" y="33413"/>
                  </a:lnTo>
                  <a:lnTo>
                    <a:pt x="155466" y="30804"/>
                  </a:lnTo>
                  <a:lnTo>
                    <a:pt x="204204" y="30804"/>
                  </a:lnTo>
                  <a:lnTo>
                    <a:pt x="271063" y="97241"/>
                  </a:lnTo>
                  <a:lnTo>
                    <a:pt x="280415" y="109323"/>
                  </a:lnTo>
                  <a:lnTo>
                    <a:pt x="286245" y="123240"/>
                  </a:lnTo>
                  <a:lnTo>
                    <a:pt x="288415" y="138491"/>
                  </a:lnTo>
                  <a:lnTo>
                    <a:pt x="286788" y="154573"/>
                  </a:lnTo>
                  <a:lnTo>
                    <a:pt x="280062" y="173230"/>
                  </a:lnTo>
                  <a:lnTo>
                    <a:pt x="268902" y="189589"/>
                  </a:lnTo>
                  <a:lnTo>
                    <a:pt x="254020" y="202841"/>
                  </a:lnTo>
                  <a:lnTo>
                    <a:pt x="236126" y="212178"/>
                  </a:lnTo>
                  <a:lnTo>
                    <a:pt x="119536" y="255442"/>
                  </a:lnTo>
                  <a:close/>
                </a:path>
              </a:pathLst>
            </a:custGeom>
            <a:solidFill>
              <a:srgbClr val="FFFFFF"/>
            </a:solidFill>
          </p:spPr>
          <p:txBody>
            <a:bodyPr wrap="square" lIns="0" tIns="0" rIns="0" bIns="0" rtlCol="0"/>
            <a:lstStyle/>
            <a:p>
              <a:endParaRPr/>
            </a:p>
          </p:txBody>
        </p:sp>
        <p:pic>
          <p:nvPicPr>
            <p:cNvPr id="134" name="object 134"/>
            <p:cNvPicPr/>
            <p:nvPr/>
          </p:nvPicPr>
          <p:blipFill>
            <a:blip r:embed="rId33" cstate="print"/>
            <a:stretch>
              <a:fillRect/>
            </a:stretch>
          </p:blipFill>
          <p:spPr>
            <a:xfrm>
              <a:off x="8594640" y="5270685"/>
              <a:ext cx="147487" cy="145047"/>
            </a:xfrm>
            <a:prstGeom prst="rect">
              <a:avLst/>
            </a:prstGeom>
          </p:spPr>
        </p:pic>
      </p:grpSp>
      <p:pic>
        <p:nvPicPr>
          <p:cNvPr id="135" name="object 135"/>
          <p:cNvPicPr/>
          <p:nvPr/>
        </p:nvPicPr>
        <p:blipFill>
          <a:blip r:embed="rId34" cstate="print"/>
          <a:stretch>
            <a:fillRect/>
          </a:stretch>
        </p:blipFill>
        <p:spPr>
          <a:xfrm>
            <a:off x="10089836" y="4811271"/>
            <a:ext cx="483553" cy="666790"/>
          </a:xfrm>
          <a:prstGeom prst="rect">
            <a:avLst/>
          </a:prstGeom>
        </p:spPr>
      </p:pic>
      <p:grpSp>
        <p:nvGrpSpPr>
          <p:cNvPr id="136" name="object 136"/>
          <p:cNvGrpSpPr/>
          <p:nvPr/>
        </p:nvGrpSpPr>
        <p:grpSpPr>
          <a:xfrm>
            <a:off x="11468366" y="4811187"/>
            <a:ext cx="589280" cy="666750"/>
            <a:chOff x="11468366" y="4811187"/>
            <a:chExt cx="589280" cy="666750"/>
          </a:xfrm>
        </p:grpSpPr>
        <p:sp>
          <p:nvSpPr>
            <p:cNvPr id="137" name="object 137"/>
            <p:cNvSpPr/>
            <p:nvPr/>
          </p:nvSpPr>
          <p:spPr>
            <a:xfrm>
              <a:off x="11588327" y="4993286"/>
              <a:ext cx="349250" cy="351155"/>
            </a:xfrm>
            <a:custGeom>
              <a:avLst/>
              <a:gdLst/>
              <a:ahLst/>
              <a:cxnLst/>
              <a:rect l="l" t="t" r="r" b="b"/>
              <a:pathLst>
                <a:path w="349250" h="351154">
                  <a:moveTo>
                    <a:pt x="335938" y="242363"/>
                  </a:moveTo>
                  <a:lnTo>
                    <a:pt x="314861" y="279711"/>
                  </a:lnTo>
                  <a:lnTo>
                    <a:pt x="285390" y="310783"/>
                  </a:lnTo>
                  <a:lnTo>
                    <a:pt x="249282" y="333737"/>
                  </a:lnTo>
                  <a:lnTo>
                    <a:pt x="208680" y="347201"/>
                  </a:lnTo>
                  <a:lnTo>
                    <a:pt x="174614" y="350569"/>
                  </a:lnTo>
                  <a:lnTo>
                    <a:pt x="166036" y="350359"/>
                  </a:lnTo>
                  <a:lnTo>
                    <a:pt x="123926" y="343024"/>
                  </a:lnTo>
                  <a:lnTo>
                    <a:pt x="84853" y="325638"/>
                  </a:lnTo>
                  <a:lnTo>
                    <a:pt x="51143" y="299230"/>
                  </a:lnTo>
                  <a:lnTo>
                    <a:pt x="24836" y="265391"/>
                  </a:lnTo>
                  <a:lnTo>
                    <a:pt x="7516" y="226168"/>
                  </a:lnTo>
                  <a:lnTo>
                    <a:pt x="209" y="183896"/>
                  </a:lnTo>
                  <a:lnTo>
                    <a:pt x="0" y="175284"/>
                  </a:lnTo>
                  <a:lnTo>
                    <a:pt x="209" y="166673"/>
                  </a:lnTo>
                  <a:lnTo>
                    <a:pt x="7516" y="124401"/>
                  </a:lnTo>
                  <a:lnTo>
                    <a:pt x="24836" y="85178"/>
                  </a:lnTo>
                  <a:lnTo>
                    <a:pt x="51143" y="51339"/>
                  </a:lnTo>
                  <a:lnTo>
                    <a:pt x="84853" y="24931"/>
                  </a:lnTo>
                  <a:lnTo>
                    <a:pt x="123926" y="7545"/>
                  </a:lnTo>
                  <a:lnTo>
                    <a:pt x="166036" y="210"/>
                  </a:lnTo>
                  <a:lnTo>
                    <a:pt x="174614" y="0"/>
                  </a:lnTo>
                  <a:lnTo>
                    <a:pt x="183193" y="210"/>
                  </a:lnTo>
                  <a:lnTo>
                    <a:pt x="225303" y="7545"/>
                  </a:lnTo>
                  <a:lnTo>
                    <a:pt x="264376" y="24931"/>
                  </a:lnTo>
                  <a:lnTo>
                    <a:pt x="298086" y="51339"/>
                  </a:lnTo>
                  <a:lnTo>
                    <a:pt x="324393" y="85178"/>
                  </a:lnTo>
                  <a:lnTo>
                    <a:pt x="341712" y="124401"/>
                  </a:lnTo>
                  <a:lnTo>
                    <a:pt x="349019" y="166673"/>
                  </a:lnTo>
                  <a:lnTo>
                    <a:pt x="349229" y="175284"/>
                  </a:lnTo>
                  <a:lnTo>
                    <a:pt x="349020" y="183896"/>
                  </a:lnTo>
                  <a:lnTo>
                    <a:pt x="341712" y="226168"/>
                  </a:lnTo>
                  <a:lnTo>
                    <a:pt x="335938" y="242363"/>
                  </a:lnTo>
                  <a:close/>
                </a:path>
              </a:pathLst>
            </a:custGeom>
            <a:solidFill>
              <a:srgbClr val="000000"/>
            </a:solidFill>
          </p:spPr>
          <p:txBody>
            <a:bodyPr wrap="square" lIns="0" tIns="0" rIns="0" bIns="0" rtlCol="0"/>
            <a:lstStyle/>
            <a:p>
              <a:endParaRPr/>
            </a:p>
          </p:txBody>
        </p:sp>
        <p:sp>
          <p:nvSpPr>
            <p:cNvPr id="138" name="object 138"/>
            <p:cNvSpPr/>
            <p:nvPr/>
          </p:nvSpPr>
          <p:spPr>
            <a:xfrm>
              <a:off x="11572619" y="4977542"/>
              <a:ext cx="381000" cy="382270"/>
            </a:xfrm>
            <a:custGeom>
              <a:avLst/>
              <a:gdLst/>
              <a:ahLst/>
              <a:cxnLst/>
              <a:rect l="l" t="t" r="r" b="b"/>
              <a:pathLst>
                <a:path w="381000" h="382270">
                  <a:moveTo>
                    <a:pt x="190314" y="382088"/>
                  </a:moveTo>
                  <a:lnTo>
                    <a:pt x="146729" y="377034"/>
                  </a:lnTo>
                  <a:lnTo>
                    <a:pt x="106692" y="362641"/>
                  </a:lnTo>
                  <a:lnTo>
                    <a:pt x="71353" y="340065"/>
                  </a:lnTo>
                  <a:lnTo>
                    <a:pt x="41862" y="310461"/>
                  </a:lnTo>
                  <a:lnTo>
                    <a:pt x="19373" y="274986"/>
                  </a:lnTo>
                  <a:lnTo>
                    <a:pt x="5035" y="234795"/>
                  </a:lnTo>
                  <a:lnTo>
                    <a:pt x="0" y="191044"/>
                  </a:lnTo>
                  <a:lnTo>
                    <a:pt x="5035" y="147293"/>
                  </a:lnTo>
                  <a:lnTo>
                    <a:pt x="19373" y="107101"/>
                  </a:lnTo>
                  <a:lnTo>
                    <a:pt x="41862" y="71626"/>
                  </a:lnTo>
                  <a:lnTo>
                    <a:pt x="71353" y="42023"/>
                  </a:lnTo>
                  <a:lnTo>
                    <a:pt x="106692" y="19447"/>
                  </a:lnTo>
                  <a:lnTo>
                    <a:pt x="146729" y="5054"/>
                  </a:lnTo>
                  <a:lnTo>
                    <a:pt x="190314" y="0"/>
                  </a:lnTo>
                  <a:lnTo>
                    <a:pt x="233898" y="5054"/>
                  </a:lnTo>
                  <a:lnTo>
                    <a:pt x="273936" y="19447"/>
                  </a:lnTo>
                  <a:lnTo>
                    <a:pt x="292832" y="31519"/>
                  </a:lnTo>
                  <a:lnTo>
                    <a:pt x="190314" y="31519"/>
                  </a:lnTo>
                  <a:lnTo>
                    <a:pt x="140084" y="39651"/>
                  </a:lnTo>
                  <a:lnTo>
                    <a:pt x="96460" y="62298"/>
                  </a:lnTo>
                  <a:lnTo>
                    <a:pt x="62060" y="96830"/>
                  </a:lnTo>
                  <a:lnTo>
                    <a:pt x="39500" y="140622"/>
                  </a:lnTo>
                  <a:lnTo>
                    <a:pt x="31398" y="191044"/>
                  </a:lnTo>
                  <a:lnTo>
                    <a:pt x="39500" y="241466"/>
                  </a:lnTo>
                  <a:lnTo>
                    <a:pt x="62060" y="285257"/>
                  </a:lnTo>
                  <a:lnTo>
                    <a:pt x="96460" y="319790"/>
                  </a:lnTo>
                  <a:lnTo>
                    <a:pt x="140084" y="342437"/>
                  </a:lnTo>
                  <a:lnTo>
                    <a:pt x="190314" y="350569"/>
                  </a:lnTo>
                  <a:lnTo>
                    <a:pt x="292833" y="350569"/>
                  </a:lnTo>
                  <a:lnTo>
                    <a:pt x="273937" y="362641"/>
                  </a:lnTo>
                  <a:lnTo>
                    <a:pt x="233899" y="377034"/>
                  </a:lnTo>
                  <a:lnTo>
                    <a:pt x="190314" y="382088"/>
                  </a:lnTo>
                  <a:close/>
                </a:path>
                <a:path w="381000" h="382270">
                  <a:moveTo>
                    <a:pt x="292833" y="350569"/>
                  </a:moveTo>
                  <a:lnTo>
                    <a:pt x="190314" y="350569"/>
                  </a:lnTo>
                  <a:lnTo>
                    <a:pt x="240544" y="342437"/>
                  </a:lnTo>
                  <a:lnTo>
                    <a:pt x="284169" y="319790"/>
                  </a:lnTo>
                  <a:lnTo>
                    <a:pt x="318570" y="285257"/>
                  </a:lnTo>
                  <a:lnTo>
                    <a:pt x="341130" y="241466"/>
                  </a:lnTo>
                  <a:lnTo>
                    <a:pt x="349232" y="191044"/>
                  </a:lnTo>
                  <a:lnTo>
                    <a:pt x="341130" y="140622"/>
                  </a:lnTo>
                  <a:lnTo>
                    <a:pt x="318570" y="96830"/>
                  </a:lnTo>
                  <a:lnTo>
                    <a:pt x="284169" y="62298"/>
                  </a:lnTo>
                  <a:lnTo>
                    <a:pt x="240544" y="39651"/>
                  </a:lnTo>
                  <a:lnTo>
                    <a:pt x="190314" y="31519"/>
                  </a:lnTo>
                  <a:lnTo>
                    <a:pt x="292832" y="31519"/>
                  </a:lnTo>
                  <a:lnTo>
                    <a:pt x="338766" y="71626"/>
                  </a:lnTo>
                  <a:lnTo>
                    <a:pt x="361257" y="107101"/>
                  </a:lnTo>
                  <a:lnTo>
                    <a:pt x="375595" y="147293"/>
                  </a:lnTo>
                  <a:lnTo>
                    <a:pt x="380630" y="191044"/>
                  </a:lnTo>
                  <a:lnTo>
                    <a:pt x="375595" y="234795"/>
                  </a:lnTo>
                  <a:lnTo>
                    <a:pt x="361257" y="274986"/>
                  </a:lnTo>
                  <a:lnTo>
                    <a:pt x="338767" y="310461"/>
                  </a:lnTo>
                  <a:lnTo>
                    <a:pt x="309277" y="340065"/>
                  </a:lnTo>
                  <a:lnTo>
                    <a:pt x="292833" y="350569"/>
                  </a:lnTo>
                  <a:close/>
                </a:path>
              </a:pathLst>
            </a:custGeom>
            <a:solidFill>
              <a:srgbClr val="FFFFFF"/>
            </a:solidFill>
          </p:spPr>
          <p:txBody>
            <a:bodyPr wrap="square" lIns="0" tIns="0" rIns="0" bIns="0" rtlCol="0"/>
            <a:lstStyle/>
            <a:p>
              <a:endParaRPr/>
            </a:p>
          </p:txBody>
        </p:sp>
        <p:sp>
          <p:nvSpPr>
            <p:cNvPr id="139" name="object 139"/>
            <p:cNvSpPr/>
            <p:nvPr/>
          </p:nvSpPr>
          <p:spPr>
            <a:xfrm>
              <a:off x="11543479" y="5066705"/>
              <a:ext cx="439420" cy="311785"/>
            </a:xfrm>
            <a:custGeom>
              <a:avLst/>
              <a:gdLst/>
              <a:ahLst/>
              <a:cxnLst/>
              <a:rect l="l" t="t" r="r" b="b"/>
              <a:pathLst>
                <a:path w="439420" h="311785">
                  <a:moveTo>
                    <a:pt x="431883" y="311781"/>
                  </a:moveTo>
                  <a:lnTo>
                    <a:pt x="15699" y="311781"/>
                  </a:lnTo>
                  <a:lnTo>
                    <a:pt x="7028" y="311781"/>
                  </a:lnTo>
                  <a:lnTo>
                    <a:pt x="0" y="304726"/>
                  </a:lnTo>
                  <a:lnTo>
                    <a:pt x="0" y="7055"/>
                  </a:lnTo>
                  <a:lnTo>
                    <a:pt x="7028" y="0"/>
                  </a:lnTo>
                  <a:lnTo>
                    <a:pt x="431883" y="0"/>
                  </a:lnTo>
                  <a:lnTo>
                    <a:pt x="438911" y="7055"/>
                  </a:lnTo>
                  <a:lnTo>
                    <a:pt x="438911" y="304726"/>
                  </a:lnTo>
                  <a:lnTo>
                    <a:pt x="431883" y="311781"/>
                  </a:lnTo>
                  <a:close/>
                </a:path>
              </a:pathLst>
            </a:custGeom>
            <a:solidFill>
              <a:srgbClr val="000000"/>
            </a:solidFill>
          </p:spPr>
          <p:txBody>
            <a:bodyPr wrap="square" lIns="0" tIns="0" rIns="0" bIns="0" rtlCol="0"/>
            <a:lstStyle/>
            <a:p>
              <a:endParaRPr/>
            </a:p>
          </p:txBody>
        </p:sp>
        <p:sp>
          <p:nvSpPr>
            <p:cNvPr id="140" name="object 140"/>
            <p:cNvSpPr/>
            <p:nvPr/>
          </p:nvSpPr>
          <p:spPr>
            <a:xfrm>
              <a:off x="11527780" y="5050943"/>
              <a:ext cx="470534" cy="343535"/>
            </a:xfrm>
            <a:custGeom>
              <a:avLst/>
              <a:gdLst/>
              <a:ahLst/>
              <a:cxnLst/>
              <a:rect l="l" t="t" r="r" b="b"/>
              <a:pathLst>
                <a:path w="470534" h="343535">
                  <a:moveTo>
                    <a:pt x="438911" y="343301"/>
                  </a:moveTo>
                  <a:lnTo>
                    <a:pt x="31398" y="343301"/>
                  </a:lnTo>
                  <a:lnTo>
                    <a:pt x="19176" y="340824"/>
                  </a:lnTo>
                  <a:lnTo>
                    <a:pt x="9196" y="334069"/>
                  </a:lnTo>
                  <a:lnTo>
                    <a:pt x="2467" y="324050"/>
                  </a:lnTo>
                  <a:lnTo>
                    <a:pt x="0" y="311781"/>
                  </a:lnTo>
                  <a:lnTo>
                    <a:pt x="0" y="31519"/>
                  </a:lnTo>
                  <a:lnTo>
                    <a:pt x="2467" y="19250"/>
                  </a:lnTo>
                  <a:lnTo>
                    <a:pt x="9196" y="9231"/>
                  </a:lnTo>
                  <a:lnTo>
                    <a:pt x="19176" y="2476"/>
                  </a:lnTo>
                  <a:lnTo>
                    <a:pt x="31398" y="0"/>
                  </a:lnTo>
                  <a:lnTo>
                    <a:pt x="438909" y="0"/>
                  </a:lnTo>
                  <a:lnTo>
                    <a:pt x="451131" y="2477"/>
                  </a:lnTo>
                  <a:lnTo>
                    <a:pt x="461111" y="9232"/>
                  </a:lnTo>
                  <a:lnTo>
                    <a:pt x="467841" y="19251"/>
                  </a:lnTo>
                  <a:lnTo>
                    <a:pt x="470310" y="31519"/>
                  </a:lnTo>
                  <a:lnTo>
                    <a:pt x="31398" y="31519"/>
                  </a:lnTo>
                  <a:lnTo>
                    <a:pt x="31398" y="311781"/>
                  </a:lnTo>
                  <a:lnTo>
                    <a:pt x="470310" y="311781"/>
                  </a:lnTo>
                  <a:lnTo>
                    <a:pt x="467842" y="324050"/>
                  </a:lnTo>
                  <a:lnTo>
                    <a:pt x="461113" y="334069"/>
                  </a:lnTo>
                  <a:lnTo>
                    <a:pt x="451133" y="340824"/>
                  </a:lnTo>
                  <a:lnTo>
                    <a:pt x="438911" y="343301"/>
                  </a:lnTo>
                  <a:close/>
                </a:path>
                <a:path w="470534" h="343535">
                  <a:moveTo>
                    <a:pt x="470310" y="311781"/>
                  </a:moveTo>
                  <a:lnTo>
                    <a:pt x="438909" y="311781"/>
                  </a:lnTo>
                  <a:lnTo>
                    <a:pt x="438909" y="31519"/>
                  </a:lnTo>
                  <a:lnTo>
                    <a:pt x="470310" y="31519"/>
                  </a:lnTo>
                  <a:lnTo>
                    <a:pt x="470310" y="311781"/>
                  </a:lnTo>
                  <a:close/>
                </a:path>
              </a:pathLst>
            </a:custGeom>
            <a:solidFill>
              <a:srgbClr val="FFFFFF"/>
            </a:solidFill>
          </p:spPr>
          <p:txBody>
            <a:bodyPr wrap="square" lIns="0" tIns="0" rIns="0" bIns="0" rtlCol="0"/>
            <a:lstStyle/>
            <a:p>
              <a:endParaRPr/>
            </a:p>
          </p:txBody>
        </p:sp>
        <p:pic>
          <p:nvPicPr>
            <p:cNvPr id="141" name="object 141"/>
            <p:cNvPicPr/>
            <p:nvPr/>
          </p:nvPicPr>
          <p:blipFill>
            <a:blip r:embed="rId35" cstate="print"/>
            <a:stretch>
              <a:fillRect/>
            </a:stretch>
          </p:blipFill>
          <p:spPr>
            <a:xfrm>
              <a:off x="11745995" y="4811187"/>
              <a:ext cx="164941" cy="188251"/>
            </a:xfrm>
            <a:prstGeom prst="rect">
              <a:avLst/>
            </a:prstGeom>
          </p:spPr>
        </p:pic>
        <p:sp>
          <p:nvSpPr>
            <p:cNvPr id="142" name="object 142"/>
            <p:cNvSpPr/>
            <p:nvPr/>
          </p:nvSpPr>
          <p:spPr>
            <a:xfrm>
              <a:off x="11484065" y="5150296"/>
              <a:ext cx="558165" cy="311785"/>
            </a:xfrm>
            <a:custGeom>
              <a:avLst/>
              <a:gdLst/>
              <a:ahLst/>
              <a:cxnLst/>
              <a:rect l="l" t="t" r="r" b="b"/>
              <a:pathLst>
                <a:path w="558165" h="311785">
                  <a:moveTo>
                    <a:pt x="550709" y="311781"/>
                  </a:moveTo>
                  <a:lnTo>
                    <a:pt x="15699" y="311781"/>
                  </a:lnTo>
                  <a:lnTo>
                    <a:pt x="7028" y="311781"/>
                  </a:lnTo>
                  <a:lnTo>
                    <a:pt x="0" y="304726"/>
                  </a:lnTo>
                  <a:lnTo>
                    <a:pt x="0" y="7055"/>
                  </a:lnTo>
                  <a:lnTo>
                    <a:pt x="7028" y="0"/>
                  </a:lnTo>
                  <a:lnTo>
                    <a:pt x="550709" y="0"/>
                  </a:lnTo>
                  <a:lnTo>
                    <a:pt x="557738" y="7055"/>
                  </a:lnTo>
                  <a:lnTo>
                    <a:pt x="557738" y="304726"/>
                  </a:lnTo>
                  <a:lnTo>
                    <a:pt x="550709" y="311781"/>
                  </a:lnTo>
                  <a:close/>
                </a:path>
              </a:pathLst>
            </a:custGeom>
            <a:solidFill>
              <a:srgbClr val="000000"/>
            </a:solidFill>
          </p:spPr>
          <p:txBody>
            <a:bodyPr wrap="square" lIns="0" tIns="0" rIns="0" bIns="0" rtlCol="0"/>
            <a:lstStyle/>
            <a:p>
              <a:endParaRPr/>
            </a:p>
          </p:txBody>
        </p:sp>
        <p:sp>
          <p:nvSpPr>
            <p:cNvPr id="143" name="object 143"/>
            <p:cNvSpPr/>
            <p:nvPr/>
          </p:nvSpPr>
          <p:spPr>
            <a:xfrm>
              <a:off x="11468354" y="5134545"/>
              <a:ext cx="589280" cy="343535"/>
            </a:xfrm>
            <a:custGeom>
              <a:avLst/>
              <a:gdLst/>
              <a:ahLst/>
              <a:cxnLst/>
              <a:rect l="l" t="t" r="r" b="b"/>
              <a:pathLst>
                <a:path w="589279" h="343535">
                  <a:moveTo>
                    <a:pt x="130060" y="64998"/>
                  </a:moveTo>
                  <a:lnTo>
                    <a:pt x="123037" y="57937"/>
                  </a:lnTo>
                  <a:lnTo>
                    <a:pt x="58597" y="57937"/>
                  </a:lnTo>
                  <a:lnTo>
                    <a:pt x="51574" y="64998"/>
                  </a:lnTo>
                  <a:lnTo>
                    <a:pt x="51574" y="82410"/>
                  </a:lnTo>
                  <a:lnTo>
                    <a:pt x="58597" y="89458"/>
                  </a:lnTo>
                  <a:lnTo>
                    <a:pt x="114363" y="89458"/>
                  </a:lnTo>
                  <a:lnTo>
                    <a:pt x="123037" y="89458"/>
                  </a:lnTo>
                  <a:lnTo>
                    <a:pt x="130060" y="82410"/>
                  </a:lnTo>
                  <a:lnTo>
                    <a:pt x="130060" y="64998"/>
                  </a:lnTo>
                  <a:close/>
                </a:path>
                <a:path w="589279" h="343535">
                  <a:moveTo>
                    <a:pt x="230466" y="64998"/>
                  </a:moveTo>
                  <a:lnTo>
                    <a:pt x="223443" y="57937"/>
                  </a:lnTo>
                  <a:lnTo>
                    <a:pt x="159004" y="57937"/>
                  </a:lnTo>
                  <a:lnTo>
                    <a:pt x="151980" y="64998"/>
                  </a:lnTo>
                  <a:lnTo>
                    <a:pt x="151980" y="82410"/>
                  </a:lnTo>
                  <a:lnTo>
                    <a:pt x="159004" y="89458"/>
                  </a:lnTo>
                  <a:lnTo>
                    <a:pt x="214769" y="89458"/>
                  </a:lnTo>
                  <a:lnTo>
                    <a:pt x="223443" y="89458"/>
                  </a:lnTo>
                  <a:lnTo>
                    <a:pt x="230466" y="82410"/>
                  </a:lnTo>
                  <a:lnTo>
                    <a:pt x="230466" y="64998"/>
                  </a:lnTo>
                  <a:close/>
                </a:path>
                <a:path w="589279" h="343535">
                  <a:moveTo>
                    <a:pt x="437172" y="64998"/>
                  </a:moveTo>
                  <a:lnTo>
                    <a:pt x="430149" y="57937"/>
                  </a:lnTo>
                  <a:lnTo>
                    <a:pt x="365709" y="57937"/>
                  </a:lnTo>
                  <a:lnTo>
                    <a:pt x="358673" y="64998"/>
                  </a:lnTo>
                  <a:lnTo>
                    <a:pt x="358673" y="82410"/>
                  </a:lnTo>
                  <a:lnTo>
                    <a:pt x="365709" y="89458"/>
                  </a:lnTo>
                  <a:lnTo>
                    <a:pt x="421474" y="89458"/>
                  </a:lnTo>
                  <a:lnTo>
                    <a:pt x="430149" y="89458"/>
                  </a:lnTo>
                  <a:lnTo>
                    <a:pt x="437172" y="82410"/>
                  </a:lnTo>
                  <a:lnTo>
                    <a:pt x="437172" y="64998"/>
                  </a:lnTo>
                  <a:close/>
                </a:path>
                <a:path w="589279" h="343535">
                  <a:moveTo>
                    <a:pt x="537578" y="64998"/>
                  </a:moveTo>
                  <a:lnTo>
                    <a:pt x="530542" y="57937"/>
                  </a:lnTo>
                  <a:lnTo>
                    <a:pt x="466115" y="57937"/>
                  </a:lnTo>
                  <a:lnTo>
                    <a:pt x="459079" y="64998"/>
                  </a:lnTo>
                  <a:lnTo>
                    <a:pt x="459079" y="82410"/>
                  </a:lnTo>
                  <a:lnTo>
                    <a:pt x="466115" y="89458"/>
                  </a:lnTo>
                  <a:lnTo>
                    <a:pt x="521881" y="89458"/>
                  </a:lnTo>
                  <a:lnTo>
                    <a:pt x="530542" y="89458"/>
                  </a:lnTo>
                  <a:lnTo>
                    <a:pt x="537578" y="82410"/>
                  </a:lnTo>
                  <a:lnTo>
                    <a:pt x="537578" y="64998"/>
                  </a:lnTo>
                  <a:close/>
                </a:path>
                <a:path w="589279" h="343535">
                  <a:moveTo>
                    <a:pt x="589140" y="31521"/>
                  </a:moveTo>
                  <a:lnTo>
                    <a:pt x="586676" y="19253"/>
                  </a:lnTo>
                  <a:lnTo>
                    <a:pt x="579945" y="9232"/>
                  </a:lnTo>
                  <a:lnTo>
                    <a:pt x="569963" y="2476"/>
                  </a:lnTo>
                  <a:lnTo>
                    <a:pt x="557745" y="0"/>
                  </a:lnTo>
                  <a:lnTo>
                    <a:pt x="557745" y="31521"/>
                  </a:lnTo>
                  <a:lnTo>
                    <a:pt x="557745" y="311785"/>
                  </a:lnTo>
                  <a:lnTo>
                    <a:pt x="31407" y="311785"/>
                  </a:lnTo>
                  <a:lnTo>
                    <a:pt x="31407" y="31521"/>
                  </a:lnTo>
                  <a:lnTo>
                    <a:pt x="557745" y="31521"/>
                  </a:lnTo>
                  <a:lnTo>
                    <a:pt x="557745" y="0"/>
                  </a:lnTo>
                  <a:lnTo>
                    <a:pt x="31407" y="0"/>
                  </a:lnTo>
                  <a:lnTo>
                    <a:pt x="19177" y="2476"/>
                  </a:lnTo>
                  <a:lnTo>
                    <a:pt x="9207" y="9232"/>
                  </a:lnTo>
                  <a:lnTo>
                    <a:pt x="2476" y="19253"/>
                  </a:lnTo>
                  <a:lnTo>
                    <a:pt x="0" y="31521"/>
                  </a:lnTo>
                  <a:lnTo>
                    <a:pt x="0" y="311785"/>
                  </a:lnTo>
                  <a:lnTo>
                    <a:pt x="2476" y="324053"/>
                  </a:lnTo>
                  <a:lnTo>
                    <a:pt x="9207" y="334060"/>
                  </a:lnTo>
                  <a:lnTo>
                    <a:pt x="19177" y="340817"/>
                  </a:lnTo>
                  <a:lnTo>
                    <a:pt x="31407" y="343293"/>
                  </a:lnTo>
                  <a:lnTo>
                    <a:pt x="557745" y="343293"/>
                  </a:lnTo>
                  <a:lnTo>
                    <a:pt x="569963" y="340817"/>
                  </a:lnTo>
                  <a:lnTo>
                    <a:pt x="579945" y="334060"/>
                  </a:lnTo>
                  <a:lnTo>
                    <a:pt x="586676" y="324053"/>
                  </a:lnTo>
                  <a:lnTo>
                    <a:pt x="589140" y="311785"/>
                  </a:lnTo>
                  <a:lnTo>
                    <a:pt x="589140" y="31521"/>
                  </a:lnTo>
                  <a:close/>
                </a:path>
              </a:pathLst>
            </a:custGeom>
            <a:solidFill>
              <a:srgbClr val="FFFFFF"/>
            </a:solidFill>
          </p:spPr>
          <p:txBody>
            <a:bodyPr wrap="square" lIns="0" tIns="0" rIns="0" bIns="0" rtlCol="0"/>
            <a:lstStyle/>
            <a:p>
              <a:endParaRPr/>
            </a:p>
          </p:txBody>
        </p:sp>
        <p:pic>
          <p:nvPicPr>
            <p:cNvPr id="144" name="object 144"/>
            <p:cNvPicPr/>
            <p:nvPr/>
          </p:nvPicPr>
          <p:blipFill>
            <a:blip r:embed="rId36" cstate="print"/>
            <a:stretch>
              <a:fillRect/>
            </a:stretch>
          </p:blipFill>
          <p:spPr>
            <a:xfrm>
              <a:off x="11639957" y="5266432"/>
              <a:ext cx="245952" cy="211405"/>
            </a:xfrm>
            <a:prstGeom prst="rect">
              <a:avLst/>
            </a:prstGeom>
          </p:spPr>
        </p:pic>
        <p:sp>
          <p:nvSpPr>
            <p:cNvPr id="145" name="object 145"/>
            <p:cNvSpPr/>
            <p:nvPr/>
          </p:nvSpPr>
          <p:spPr>
            <a:xfrm>
              <a:off x="11673472" y="5094286"/>
              <a:ext cx="179070" cy="31750"/>
            </a:xfrm>
            <a:custGeom>
              <a:avLst/>
              <a:gdLst/>
              <a:ahLst/>
              <a:cxnLst/>
              <a:rect l="l" t="t" r="r" b="b"/>
              <a:pathLst>
                <a:path w="179070" h="31750">
                  <a:moveTo>
                    <a:pt x="78498" y="7061"/>
                  </a:moveTo>
                  <a:lnTo>
                    <a:pt x="71475" y="0"/>
                  </a:lnTo>
                  <a:lnTo>
                    <a:pt x="7035" y="0"/>
                  </a:lnTo>
                  <a:lnTo>
                    <a:pt x="0" y="7061"/>
                  </a:lnTo>
                  <a:lnTo>
                    <a:pt x="0" y="24472"/>
                  </a:lnTo>
                  <a:lnTo>
                    <a:pt x="7035" y="31521"/>
                  </a:lnTo>
                  <a:lnTo>
                    <a:pt x="62801" y="31521"/>
                  </a:lnTo>
                  <a:lnTo>
                    <a:pt x="71475" y="31521"/>
                  </a:lnTo>
                  <a:lnTo>
                    <a:pt x="78498" y="24472"/>
                  </a:lnTo>
                  <a:lnTo>
                    <a:pt x="78498" y="7061"/>
                  </a:lnTo>
                  <a:close/>
                </a:path>
                <a:path w="179070" h="31750">
                  <a:moveTo>
                    <a:pt x="178904" y="7061"/>
                  </a:moveTo>
                  <a:lnTo>
                    <a:pt x="171881" y="0"/>
                  </a:lnTo>
                  <a:lnTo>
                    <a:pt x="107442" y="0"/>
                  </a:lnTo>
                  <a:lnTo>
                    <a:pt x="100406" y="7061"/>
                  </a:lnTo>
                  <a:lnTo>
                    <a:pt x="100406" y="24472"/>
                  </a:lnTo>
                  <a:lnTo>
                    <a:pt x="107442" y="31521"/>
                  </a:lnTo>
                  <a:lnTo>
                    <a:pt x="163207" y="31521"/>
                  </a:lnTo>
                  <a:lnTo>
                    <a:pt x="171881" y="31521"/>
                  </a:lnTo>
                  <a:lnTo>
                    <a:pt x="178904" y="24472"/>
                  </a:lnTo>
                  <a:lnTo>
                    <a:pt x="178904" y="7061"/>
                  </a:lnTo>
                  <a:close/>
                </a:path>
              </a:pathLst>
            </a:custGeom>
            <a:solidFill>
              <a:srgbClr val="FFFFFF"/>
            </a:solidFill>
          </p:spPr>
          <p:txBody>
            <a:bodyPr wrap="square" lIns="0" tIns="0" rIns="0" bIns="0" rtlCol="0"/>
            <a:lstStyle/>
            <a:p>
              <a:endParaRPr/>
            </a:p>
          </p:txBody>
        </p:sp>
      </p:grpSp>
      <p:pic>
        <p:nvPicPr>
          <p:cNvPr id="146" name="object 146"/>
          <p:cNvPicPr/>
          <p:nvPr/>
        </p:nvPicPr>
        <p:blipFill>
          <a:blip r:embed="rId37" cstate="print"/>
          <a:stretch>
            <a:fillRect/>
          </a:stretch>
        </p:blipFill>
        <p:spPr>
          <a:xfrm>
            <a:off x="14465673" y="4811253"/>
            <a:ext cx="523822" cy="666826"/>
          </a:xfrm>
          <a:prstGeom prst="rect">
            <a:avLst/>
          </a:prstGeom>
        </p:spPr>
      </p:pic>
      <p:grpSp>
        <p:nvGrpSpPr>
          <p:cNvPr id="147" name="object 147"/>
          <p:cNvGrpSpPr/>
          <p:nvPr/>
        </p:nvGrpSpPr>
        <p:grpSpPr>
          <a:xfrm>
            <a:off x="12901921" y="4865237"/>
            <a:ext cx="686435" cy="552450"/>
            <a:chOff x="12901921" y="4865237"/>
            <a:chExt cx="686435" cy="552450"/>
          </a:xfrm>
        </p:grpSpPr>
        <p:sp>
          <p:nvSpPr>
            <p:cNvPr id="148" name="object 148"/>
            <p:cNvSpPr/>
            <p:nvPr/>
          </p:nvSpPr>
          <p:spPr>
            <a:xfrm>
              <a:off x="12918442" y="4930260"/>
              <a:ext cx="653415" cy="471170"/>
            </a:xfrm>
            <a:custGeom>
              <a:avLst/>
              <a:gdLst/>
              <a:ahLst/>
              <a:cxnLst/>
              <a:rect l="l" t="t" r="r" b="b"/>
              <a:pathLst>
                <a:path w="653415" h="471170">
                  <a:moveTo>
                    <a:pt x="645437" y="470853"/>
                  </a:moveTo>
                  <a:lnTo>
                    <a:pt x="16521" y="470853"/>
                  </a:lnTo>
                  <a:lnTo>
                    <a:pt x="7396" y="470853"/>
                  </a:lnTo>
                  <a:lnTo>
                    <a:pt x="0" y="463472"/>
                  </a:lnTo>
                  <a:lnTo>
                    <a:pt x="0" y="7381"/>
                  </a:lnTo>
                  <a:lnTo>
                    <a:pt x="7396" y="0"/>
                  </a:lnTo>
                  <a:lnTo>
                    <a:pt x="645437" y="0"/>
                  </a:lnTo>
                  <a:lnTo>
                    <a:pt x="652833" y="7381"/>
                  </a:lnTo>
                  <a:lnTo>
                    <a:pt x="652833" y="463472"/>
                  </a:lnTo>
                  <a:lnTo>
                    <a:pt x="645437" y="470853"/>
                  </a:lnTo>
                  <a:close/>
                </a:path>
              </a:pathLst>
            </a:custGeom>
            <a:solidFill>
              <a:srgbClr val="000000"/>
            </a:solidFill>
          </p:spPr>
          <p:txBody>
            <a:bodyPr wrap="square" lIns="0" tIns="0" rIns="0" bIns="0" rtlCol="0"/>
            <a:lstStyle/>
            <a:p>
              <a:endParaRPr/>
            </a:p>
          </p:txBody>
        </p:sp>
        <p:sp>
          <p:nvSpPr>
            <p:cNvPr id="149" name="object 149"/>
            <p:cNvSpPr/>
            <p:nvPr/>
          </p:nvSpPr>
          <p:spPr>
            <a:xfrm>
              <a:off x="12901921" y="4913770"/>
              <a:ext cx="686435" cy="504190"/>
            </a:xfrm>
            <a:custGeom>
              <a:avLst/>
              <a:gdLst/>
              <a:ahLst/>
              <a:cxnLst/>
              <a:rect l="l" t="t" r="r" b="b"/>
              <a:pathLst>
                <a:path w="686434" h="504189">
                  <a:moveTo>
                    <a:pt x="652833" y="503830"/>
                  </a:moveTo>
                  <a:lnTo>
                    <a:pt x="33042" y="503830"/>
                  </a:lnTo>
                  <a:lnTo>
                    <a:pt x="20180" y="501239"/>
                  </a:lnTo>
                  <a:lnTo>
                    <a:pt x="9677" y="494172"/>
                  </a:lnTo>
                  <a:lnTo>
                    <a:pt x="2596" y="483691"/>
                  </a:lnTo>
                  <a:lnTo>
                    <a:pt x="0" y="470855"/>
                  </a:lnTo>
                  <a:lnTo>
                    <a:pt x="0" y="32974"/>
                  </a:lnTo>
                  <a:lnTo>
                    <a:pt x="2596" y="20139"/>
                  </a:lnTo>
                  <a:lnTo>
                    <a:pt x="9677" y="9657"/>
                  </a:lnTo>
                  <a:lnTo>
                    <a:pt x="20180" y="2591"/>
                  </a:lnTo>
                  <a:lnTo>
                    <a:pt x="33042" y="0"/>
                  </a:lnTo>
                  <a:lnTo>
                    <a:pt x="652833" y="0"/>
                  </a:lnTo>
                  <a:lnTo>
                    <a:pt x="665695" y="2591"/>
                  </a:lnTo>
                  <a:lnTo>
                    <a:pt x="676198" y="9658"/>
                  </a:lnTo>
                  <a:lnTo>
                    <a:pt x="683279" y="20140"/>
                  </a:lnTo>
                  <a:lnTo>
                    <a:pt x="685876" y="32974"/>
                  </a:lnTo>
                  <a:lnTo>
                    <a:pt x="33042" y="32974"/>
                  </a:lnTo>
                  <a:lnTo>
                    <a:pt x="33042" y="470855"/>
                  </a:lnTo>
                  <a:lnTo>
                    <a:pt x="685876" y="470855"/>
                  </a:lnTo>
                  <a:lnTo>
                    <a:pt x="683279" y="483691"/>
                  </a:lnTo>
                  <a:lnTo>
                    <a:pt x="676198" y="494172"/>
                  </a:lnTo>
                  <a:lnTo>
                    <a:pt x="665695" y="501239"/>
                  </a:lnTo>
                  <a:lnTo>
                    <a:pt x="652833" y="503830"/>
                  </a:lnTo>
                  <a:close/>
                </a:path>
                <a:path w="686434" h="504189">
                  <a:moveTo>
                    <a:pt x="685876" y="470855"/>
                  </a:moveTo>
                  <a:lnTo>
                    <a:pt x="652833" y="470855"/>
                  </a:lnTo>
                  <a:lnTo>
                    <a:pt x="652833" y="32974"/>
                  </a:lnTo>
                  <a:lnTo>
                    <a:pt x="685876" y="32974"/>
                  </a:lnTo>
                  <a:lnTo>
                    <a:pt x="685876" y="470855"/>
                  </a:lnTo>
                  <a:close/>
                </a:path>
              </a:pathLst>
            </a:custGeom>
            <a:solidFill>
              <a:srgbClr val="FFFFFF"/>
            </a:solidFill>
          </p:spPr>
          <p:txBody>
            <a:bodyPr wrap="square" lIns="0" tIns="0" rIns="0" bIns="0" rtlCol="0"/>
            <a:lstStyle/>
            <a:p>
              <a:endParaRPr/>
            </a:p>
          </p:txBody>
        </p:sp>
        <p:sp>
          <p:nvSpPr>
            <p:cNvPr id="150" name="object 150"/>
            <p:cNvSpPr/>
            <p:nvPr/>
          </p:nvSpPr>
          <p:spPr>
            <a:xfrm>
              <a:off x="12918445" y="4930260"/>
              <a:ext cx="653415" cy="106045"/>
            </a:xfrm>
            <a:custGeom>
              <a:avLst/>
              <a:gdLst/>
              <a:ahLst/>
              <a:cxnLst/>
              <a:rect l="l" t="t" r="r" b="b"/>
              <a:pathLst>
                <a:path w="653415" h="106045">
                  <a:moveTo>
                    <a:pt x="645437" y="105931"/>
                  </a:moveTo>
                  <a:lnTo>
                    <a:pt x="16521" y="105931"/>
                  </a:lnTo>
                  <a:lnTo>
                    <a:pt x="7396" y="105931"/>
                  </a:lnTo>
                  <a:lnTo>
                    <a:pt x="0" y="98550"/>
                  </a:lnTo>
                  <a:lnTo>
                    <a:pt x="0" y="7381"/>
                  </a:lnTo>
                  <a:lnTo>
                    <a:pt x="7396" y="0"/>
                  </a:lnTo>
                  <a:lnTo>
                    <a:pt x="645437" y="0"/>
                  </a:lnTo>
                  <a:lnTo>
                    <a:pt x="652833" y="7381"/>
                  </a:lnTo>
                  <a:lnTo>
                    <a:pt x="652833" y="98550"/>
                  </a:lnTo>
                  <a:lnTo>
                    <a:pt x="645437" y="105931"/>
                  </a:lnTo>
                  <a:close/>
                </a:path>
              </a:pathLst>
            </a:custGeom>
            <a:solidFill>
              <a:srgbClr val="000000"/>
            </a:solidFill>
          </p:spPr>
          <p:txBody>
            <a:bodyPr wrap="square" lIns="0" tIns="0" rIns="0" bIns="0" rtlCol="0"/>
            <a:lstStyle/>
            <a:p>
              <a:endParaRPr/>
            </a:p>
          </p:txBody>
        </p:sp>
        <p:sp>
          <p:nvSpPr>
            <p:cNvPr id="151" name="object 151"/>
            <p:cNvSpPr/>
            <p:nvPr/>
          </p:nvSpPr>
          <p:spPr>
            <a:xfrm>
              <a:off x="12901921" y="4913770"/>
              <a:ext cx="686435" cy="139065"/>
            </a:xfrm>
            <a:custGeom>
              <a:avLst/>
              <a:gdLst/>
              <a:ahLst/>
              <a:cxnLst/>
              <a:rect l="l" t="t" r="r" b="b"/>
              <a:pathLst>
                <a:path w="686434" h="139064">
                  <a:moveTo>
                    <a:pt x="652833" y="138906"/>
                  </a:moveTo>
                  <a:lnTo>
                    <a:pt x="33042" y="138906"/>
                  </a:lnTo>
                  <a:lnTo>
                    <a:pt x="20180" y="136315"/>
                  </a:lnTo>
                  <a:lnTo>
                    <a:pt x="9677" y="129248"/>
                  </a:lnTo>
                  <a:lnTo>
                    <a:pt x="2596" y="118767"/>
                  </a:lnTo>
                  <a:lnTo>
                    <a:pt x="0" y="105931"/>
                  </a:lnTo>
                  <a:lnTo>
                    <a:pt x="0" y="32974"/>
                  </a:lnTo>
                  <a:lnTo>
                    <a:pt x="2596" y="20139"/>
                  </a:lnTo>
                  <a:lnTo>
                    <a:pt x="9677" y="9657"/>
                  </a:lnTo>
                  <a:lnTo>
                    <a:pt x="20180" y="2591"/>
                  </a:lnTo>
                  <a:lnTo>
                    <a:pt x="33042" y="0"/>
                  </a:lnTo>
                  <a:lnTo>
                    <a:pt x="652833" y="0"/>
                  </a:lnTo>
                  <a:lnTo>
                    <a:pt x="665695" y="2591"/>
                  </a:lnTo>
                  <a:lnTo>
                    <a:pt x="676198" y="9658"/>
                  </a:lnTo>
                  <a:lnTo>
                    <a:pt x="683279" y="20140"/>
                  </a:lnTo>
                  <a:lnTo>
                    <a:pt x="685876" y="32974"/>
                  </a:lnTo>
                  <a:lnTo>
                    <a:pt x="33042" y="32974"/>
                  </a:lnTo>
                  <a:lnTo>
                    <a:pt x="33042" y="105931"/>
                  </a:lnTo>
                  <a:lnTo>
                    <a:pt x="685876" y="105931"/>
                  </a:lnTo>
                  <a:lnTo>
                    <a:pt x="683279" y="118767"/>
                  </a:lnTo>
                  <a:lnTo>
                    <a:pt x="676198" y="129248"/>
                  </a:lnTo>
                  <a:lnTo>
                    <a:pt x="665695" y="136315"/>
                  </a:lnTo>
                  <a:lnTo>
                    <a:pt x="652833" y="138906"/>
                  </a:lnTo>
                  <a:close/>
                </a:path>
                <a:path w="686434" h="139064">
                  <a:moveTo>
                    <a:pt x="685876" y="105931"/>
                  </a:moveTo>
                  <a:lnTo>
                    <a:pt x="652833" y="105931"/>
                  </a:lnTo>
                  <a:lnTo>
                    <a:pt x="652833" y="32974"/>
                  </a:lnTo>
                  <a:lnTo>
                    <a:pt x="685876" y="32974"/>
                  </a:lnTo>
                  <a:lnTo>
                    <a:pt x="685876" y="105931"/>
                  </a:lnTo>
                  <a:close/>
                </a:path>
              </a:pathLst>
            </a:custGeom>
            <a:solidFill>
              <a:srgbClr val="FFFFFF"/>
            </a:solidFill>
          </p:spPr>
          <p:txBody>
            <a:bodyPr wrap="square" lIns="0" tIns="0" rIns="0" bIns="0" rtlCol="0"/>
            <a:lstStyle/>
            <a:p>
              <a:endParaRPr/>
            </a:p>
          </p:txBody>
        </p:sp>
        <p:pic>
          <p:nvPicPr>
            <p:cNvPr id="152" name="object 152"/>
            <p:cNvPicPr/>
            <p:nvPr/>
          </p:nvPicPr>
          <p:blipFill>
            <a:blip r:embed="rId38" cstate="print"/>
            <a:stretch>
              <a:fillRect/>
            </a:stretch>
          </p:blipFill>
          <p:spPr>
            <a:xfrm>
              <a:off x="13124004" y="4865237"/>
              <a:ext cx="240667" cy="315703"/>
            </a:xfrm>
            <a:prstGeom prst="rect">
              <a:avLst/>
            </a:prstGeom>
          </p:spPr>
        </p:pic>
        <p:sp>
          <p:nvSpPr>
            <p:cNvPr id="153" name="object 153"/>
            <p:cNvSpPr/>
            <p:nvPr/>
          </p:nvSpPr>
          <p:spPr>
            <a:xfrm>
              <a:off x="13018998" y="5228780"/>
              <a:ext cx="452120" cy="109220"/>
            </a:xfrm>
            <a:custGeom>
              <a:avLst/>
              <a:gdLst/>
              <a:ahLst/>
              <a:cxnLst/>
              <a:rect l="l" t="t" r="r" b="b"/>
              <a:pathLst>
                <a:path w="452119" h="109220">
                  <a:moveTo>
                    <a:pt x="305460" y="7378"/>
                  </a:moveTo>
                  <a:lnTo>
                    <a:pt x="298069" y="0"/>
                  </a:lnTo>
                  <a:lnTo>
                    <a:pt x="153644" y="0"/>
                  </a:lnTo>
                  <a:lnTo>
                    <a:pt x="146240" y="7378"/>
                  </a:lnTo>
                  <a:lnTo>
                    <a:pt x="146240" y="25590"/>
                  </a:lnTo>
                  <a:lnTo>
                    <a:pt x="153644" y="32969"/>
                  </a:lnTo>
                  <a:lnTo>
                    <a:pt x="288937" y="32969"/>
                  </a:lnTo>
                  <a:lnTo>
                    <a:pt x="298069" y="32969"/>
                  </a:lnTo>
                  <a:lnTo>
                    <a:pt x="305460" y="25590"/>
                  </a:lnTo>
                  <a:lnTo>
                    <a:pt x="305460" y="7378"/>
                  </a:lnTo>
                  <a:close/>
                </a:path>
                <a:path w="452119" h="109220">
                  <a:moveTo>
                    <a:pt x="451713" y="83324"/>
                  </a:moveTo>
                  <a:lnTo>
                    <a:pt x="444309" y="75946"/>
                  </a:lnTo>
                  <a:lnTo>
                    <a:pt x="7391" y="75946"/>
                  </a:lnTo>
                  <a:lnTo>
                    <a:pt x="0" y="83324"/>
                  </a:lnTo>
                  <a:lnTo>
                    <a:pt x="0" y="101536"/>
                  </a:lnTo>
                  <a:lnTo>
                    <a:pt x="7391" y="108915"/>
                  </a:lnTo>
                  <a:lnTo>
                    <a:pt x="435190" y="108915"/>
                  </a:lnTo>
                  <a:lnTo>
                    <a:pt x="444309" y="108915"/>
                  </a:lnTo>
                  <a:lnTo>
                    <a:pt x="451713" y="101536"/>
                  </a:lnTo>
                  <a:lnTo>
                    <a:pt x="451713" y="83324"/>
                  </a:lnTo>
                  <a:close/>
                </a:path>
              </a:pathLst>
            </a:custGeom>
            <a:solidFill>
              <a:srgbClr val="FFFFFF"/>
            </a:solidFill>
          </p:spPr>
          <p:txBody>
            <a:bodyPr wrap="square" lIns="0" tIns="0" rIns="0" bIns="0" rtlCol="0"/>
            <a:lstStyle/>
            <a:p>
              <a:endParaRPr/>
            </a:p>
          </p:txBody>
        </p:sp>
      </p:grpSp>
      <p:grpSp>
        <p:nvGrpSpPr>
          <p:cNvPr id="154" name="object 154"/>
          <p:cNvGrpSpPr/>
          <p:nvPr/>
        </p:nvGrpSpPr>
        <p:grpSpPr>
          <a:xfrm>
            <a:off x="15860121" y="4909890"/>
            <a:ext cx="655955" cy="466725"/>
            <a:chOff x="15860121" y="4909890"/>
            <a:chExt cx="655955" cy="466725"/>
          </a:xfrm>
        </p:grpSpPr>
        <p:sp>
          <p:nvSpPr>
            <p:cNvPr id="155" name="object 155"/>
            <p:cNvSpPr/>
            <p:nvPr/>
          </p:nvSpPr>
          <p:spPr>
            <a:xfrm>
              <a:off x="15940071" y="4925908"/>
              <a:ext cx="495934" cy="372745"/>
            </a:xfrm>
            <a:custGeom>
              <a:avLst/>
              <a:gdLst/>
              <a:ahLst/>
              <a:cxnLst/>
              <a:rect l="l" t="t" r="r" b="b"/>
              <a:pathLst>
                <a:path w="495934" h="372745">
                  <a:moveTo>
                    <a:pt x="488514" y="372179"/>
                  </a:moveTo>
                  <a:lnTo>
                    <a:pt x="15992" y="372179"/>
                  </a:lnTo>
                  <a:lnTo>
                    <a:pt x="7159" y="372179"/>
                  </a:lnTo>
                  <a:lnTo>
                    <a:pt x="0" y="365008"/>
                  </a:lnTo>
                  <a:lnTo>
                    <a:pt x="0" y="7170"/>
                  </a:lnTo>
                  <a:lnTo>
                    <a:pt x="7159" y="0"/>
                  </a:lnTo>
                  <a:lnTo>
                    <a:pt x="488514" y="0"/>
                  </a:lnTo>
                  <a:lnTo>
                    <a:pt x="495673" y="7170"/>
                  </a:lnTo>
                  <a:lnTo>
                    <a:pt x="495673" y="365008"/>
                  </a:lnTo>
                  <a:lnTo>
                    <a:pt x="488514" y="372179"/>
                  </a:lnTo>
                  <a:close/>
                </a:path>
              </a:pathLst>
            </a:custGeom>
            <a:solidFill>
              <a:srgbClr val="000000"/>
            </a:solidFill>
          </p:spPr>
          <p:txBody>
            <a:bodyPr wrap="square" lIns="0" tIns="0" rIns="0" bIns="0" rtlCol="0"/>
            <a:lstStyle/>
            <a:p>
              <a:endParaRPr/>
            </a:p>
          </p:txBody>
        </p:sp>
        <p:sp>
          <p:nvSpPr>
            <p:cNvPr id="156" name="object 156"/>
            <p:cNvSpPr/>
            <p:nvPr/>
          </p:nvSpPr>
          <p:spPr>
            <a:xfrm>
              <a:off x="15924078" y="4909890"/>
              <a:ext cx="527685" cy="404495"/>
            </a:xfrm>
            <a:custGeom>
              <a:avLst/>
              <a:gdLst/>
              <a:ahLst/>
              <a:cxnLst/>
              <a:rect l="l" t="t" r="r" b="b"/>
              <a:pathLst>
                <a:path w="527684" h="404495">
                  <a:moveTo>
                    <a:pt x="495673" y="404212"/>
                  </a:moveTo>
                  <a:lnTo>
                    <a:pt x="31985" y="404212"/>
                  </a:lnTo>
                  <a:lnTo>
                    <a:pt x="19535" y="401695"/>
                  </a:lnTo>
                  <a:lnTo>
                    <a:pt x="9368" y="394829"/>
                  </a:lnTo>
                  <a:lnTo>
                    <a:pt x="2513" y="384647"/>
                  </a:lnTo>
                  <a:lnTo>
                    <a:pt x="0" y="372177"/>
                  </a:lnTo>
                  <a:lnTo>
                    <a:pt x="0" y="32034"/>
                  </a:lnTo>
                  <a:lnTo>
                    <a:pt x="2513" y="19565"/>
                  </a:lnTo>
                  <a:lnTo>
                    <a:pt x="9368" y="9382"/>
                  </a:lnTo>
                  <a:lnTo>
                    <a:pt x="19535" y="2517"/>
                  </a:lnTo>
                  <a:lnTo>
                    <a:pt x="31985" y="0"/>
                  </a:lnTo>
                  <a:lnTo>
                    <a:pt x="495673" y="0"/>
                  </a:lnTo>
                  <a:lnTo>
                    <a:pt x="508124" y="2517"/>
                  </a:lnTo>
                  <a:lnTo>
                    <a:pt x="518291" y="9383"/>
                  </a:lnTo>
                  <a:lnTo>
                    <a:pt x="525146" y="19566"/>
                  </a:lnTo>
                  <a:lnTo>
                    <a:pt x="527659" y="32034"/>
                  </a:lnTo>
                  <a:lnTo>
                    <a:pt x="31985" y="32034"/>
                  </a:lnTo>
                  <a:lnTo>
                    <a:pt x="31985" y="372177"/>
                  </a:lnTo>
                  <a:lnTo>
                    <a:pt x="527659" y="372177"/>
                  </a:lnTo>
                  <a:lnTo>
                    <a:pt x="525146" y="384647"/>
                  </a:lnTo>
                  <a:lnTo>
                    <a:pt x="518291" y="394829"/>
                  </a:lnTo>
                  <a:lnTo>
                    <a:pt x="508124" y="401695"/>
                  </a:lnTo>
                  <a:lnTo>
                    <a:pt x="495673" y="404212"/>
                  </a:lnTo>
                  <a:close/>
                </a:path>
                <a:path w="527684" h="404495">
                  <a:moveTo>
                    <a:pt x="527659" y="372177"/>
                  </a:moveTo>
                  <a:lnTo>
                    <a:pt x="495673" y="372177"/>
                  </a:lnTo>
                  <a:lnTo>
                    <a:pt x="495673" y="32034"/>
                  </a:lnTo>
                  <a:lnTo>
                    <a:pt x="527659" y="32034"/>
                  </a:lnTo>
                  <a:lnTo>
                    <a:pt x="527659" y="372177"/>
                  </a:lnTo>
                  <a:close/>
                </a:path>
              </a:pathLst>
            </a:custGeom>
            <a:solidFill>
              <a:srgbClr val="FFFFFF"/>
            </a:solidFill>
          </p:spPr>
          <p:txBody>
            <a:bodyPr wrap="square" lIns="0" tIns="0" rIns="0" bIns="0" rtlCol="0"/>
            <a:lstStyle/>
            <a:p>
              <a:endParaRPr/>
            </a:p>
          </p:txBody>
        </p:sp>
        <p:sp>
          <p:nvSpPr>
            <p:cNvPr id="157" name="object 157"/>
            <p:cNvSpPr/>
            <p:nvPr/>
          </p:nvSpPr>
          <p:spPr>
            <a:xfrm>
              <a:off x="15993736" y="4973117"/>
              <a:ext cx="388620" cy="267970"/>
            </a:xfrm>
            <a:custGeom>
              <a:avLst/>
              <a:gdLst/>
              <a:ahLst/>
              <a:cxnLst/>
              <a:rect l="l" t="t" r="r" b="b"/>
              <a:pathLst>
                <a:path w="388619" h="267970">
                  <a:moveTo>
                    <a:pt x="381188" y="267906"/>
                  </a:moveTo>
                  <a:lnTo>
                    <a:pt x="15992" y="267906"/>
                  </a:lnTo>
                  <a:lnTo>
                    <a:pt x="7159" y="267906"/>
                  </a:lnTo>
                  <a:lnTo>
                    <a:pt x="0" y="260735"/>
                  </a:lnTo>
                  <a:lnTo>
                    <a:pt x="0" y="7170"/>
                  </a:lnTo>
                  <a:lnTo>
                    <a:pt x="7159" y="0"/>
                  </a:lnTo>
                  <a:lnTo>
                    <a:pt x="381188" y="0"/>
                  </a:lnTo>
                  <a:lnTo>
                    <a:pt x="388348" y="7170"/>
                  </a:lnTo>
                  <a:lnTo>
                    <a:pt x="388348" y="260735"/>
                  </a:lnTo>
                  <a:lnTo>
                    <a:pt x="381188" y="267906"/>
                  </a:lnTo>
                  <a:close/>
                </a:path>
              </a:pathLst>
            </a:custGeom>
            <a:solidFill>
              <a:srgbClr val="000000"/>
            </a:solidFill>
          </p:spPr>
          <p:txBody>
            <a:bodyPr wrap="square" lIns="0" tIns="0" rIns="0" bIns="0" rtlCol="0"/>
            <a:lstStyle/>
            <a:p>
              <a:endParaRPr/>
            </a:p>
          </p:txBody>
        </p:sp>
        <p:sp>
          <p:nvSpPr>
            <p:cNvPr id="158" name="object 158"/>
            <p:cNvSpPr/>
            <p:nvPr/>
          </p:nvSpPr>
          <p:spPr>
            <a:xfrm>
              <a:off x="15977741" y="4957100"/>
              <a:ext cx="420370" cy="300355"/>
            </a:xfrm>
            <a:custGeom>
              <a:avLst/>
              <a:gdLst/>
              <a:ahLst/>
              <a:cxnLst/>
              <a:rect l="l" t="t" r="r" b="b"/>
              <a:pathLst>
                <a:path w="420369" h="300354">
                  <a:moveTo>
                    <a:pt x="388348" y="299941"/>
                  </a:moveTo>
                  <a:lnTo>
                    <a:pt x="31985" y="299941"/>
                  </a:lnTo>
                  <a:lnTo>
                    <a:pt x="19535" y="297423"/>
                  </a:lnTo>
                  <a:lnTo>
                    <a:pt x="9368" y="290558"/>
                  </a:lnTo>
                  <a:lnTo>
                    <a:pt x="2513" y="280375"/>
                  </a:lnTo>
                  <a:lnTo>
                    <a:pt x="0" y="267906"/>
                  </a:lnTo>
                  <a:lnTo>
                    <a:pt x="0" y="32034"/>
                  </a:lnTo>
                  <a:lnTo>
                    <a:pt x="2513" y="19565"/>
                  </a:lnTo>
                  <a:lnTo>
                    <a:pt x="9368" y="9382"/>
                  </a:lnTo>
                  <a:lnTo>
                    <a:pt x="19535" y="2517"/>
                  </a:lnTo>
                  <a:lnTo>
                    <a:pt x="31985" y="0"/>
                  </a:lnTo>
                  <a:lnTo>
                    <a:pt x="388348" y="0"/>
                  </a:lnTo>
                  <a:lnTo>
                    <a:pt x="400799" y="2517"/>
                  </a:lnTo>
                  <a:lnTo>
                    <a:pt x="410966" y="9382"/>
                  </a:lnTo>
                  <a:lnTo>
                    <a:pt x="417821" y="19565"/>
                  </a:lnTo>
                  <a:lnTo>
                    <a:pt x="420334" y="32034"/>
                  </a:lnTo>
                  <a:lnTo>
                    <a:pt x="31985" y="32034"/>
                  </a:lnTo>
                  <a:lnTo>
                    <a:pt x="31985" y="267906"/>
                  </a:lnTo>
                  <a:lnTo>
                    <a:pt x="420334" y="267906"/>
                  </a:lnTo>
                  <a:lnTo>
                    <a:pt x="417821" y="280375"/>
                  </a:lnTo>
                  <a:lnTo>
                    <a:pt x="410966" y="290558"/>
                  </a:lnTo>
                  <a:lnTo>
                    <a:pt x="400799" y="297423"/>
                  </a:lnTo>
                  <a:lnTo>
                    <a:pt x="388348" y="299941"/>
                  </a:lnTo>
                  <a:close/>
                </a:path>
                <a:path w="420369" h="300354">
                  <a:moveTo>
                    <a:pt x="420334" y="267906"/>
                  </a:moveTo>
                  <a:lnTo>
                    <a:pt x="388348" y="267906"/>
                  </a:lnTo>
                  <a:lnTo>
                    <a:pt x="388348" y="32034"/>
                  </a:lnTo>
                  <a:lnTo>
                    <a:pt x="420334" y="32034"/>
                  </a:lnTo>
                  <a:lnTo>
                    <a:pt x="420334" y="267906"/>
                  </a:lnTo>
                  <a:close/>
                </a:path>
              </a:pathLst>
            </a:custGeom>
            <a:solidFill>
              <a:srgbClr val="FFFFFF"/>
            </a:solidFill>
          </p:spPr>
          <p:txBody>
            <a:bodyPr wrap="square" lIns="0" tIns="0" rIns="0" bIns="0" rtlCol="0"/>
            <a:lstStyle/>
            <a:p>
              <a:endParaRPr/>
            </a:p>
          </p:txBody>
        </p:sp>
        <p:sp>
          <p:nvSpPr>
            <p:cNvPr id="159" name="object 159"/>
            <p:cNvSpPr/>
            <p:nvPr/>
          </p:nvSpPr>
          <p:spPr>
            <a:xfrm>
              <a:off x="15876114" y="5285219"/>
              <a:ext cx="624205" cy="75565"/>
            </a:xfrm>
            <a:custGeom>
              <a:avLst/>
              <a:gdLst/>
              <a:ahLst/>
              <a:cxnLst/>
              <a:rect l="l" t="t" r="r" b="b"/>
              <a:pathLst>
                <a:path w="624205" h="75564">
                  <a:moveTo>
                    <a:pt x="585967" y="75353"/>
                  </a:moveTo>
                  <a:lnTo>
                    <a:pt x="37617" y="75353"/>
                  </a:lnTo>
                  <a:lnTo>
                    <a:pt x="22988" y="72388"/>
                  </a:lnTo>
                  <a:lnTo>
                    <a:pt x="11029" y="64306"/>
                  </a:lnTo>
                  <a:lnTo>
                    <a:pt x="2960" y="52329"/>
                  </a:lnTo>
                  <a:lnTo>
                    <a:pt x="0" y="37678"/>
                  </a:lnTo>
                  <a:lnTo>
                    <a:pt x="2960" y="23026"/>
                  </a:lnTo>
                  <a:lnTo>
                    <a:pt x="11029" y="11048"/>
                  </a:lnTo>
                  <a:lnTo>
                    <a:pt x="22988" y="2965"/>
                  </a:lnTo>
                  <a:lnTo>
                    <a:pt x="37617" y="0"/>
                  </a:lnTo>
                  <a:lnTo>
                    <a:pt x="585967" y="0"/>
                  </a:lnTo>
                  <a:lnTo>
                    <a:pt x="600597" y="2965"/>
                  </a:lnTo>
                  <a:lnTo>
                    <a:pt x="612557" y="11048"/>
                  </a:lnTo>
                  <a:lnTo>
                    <a:pt x="620627" y="23026"/>
                  </a:lnTo>
                  <a:lnTo>
                    <a:pt x="623588" y="37678"/>
                  </a:lnTo>
                  <a:lnTo>
                    <a:pt x="620627" y="52328"/>
                  </a:lnTo>
                  <a:lnTo>
                    <a:pt x="612557" y="64305"/>
                  </a:lnTo>
                  <a:lnTo>
                    <a:pt x="600597" y="72388"/>
                  </a:lnTo>
                  <a:lnTo>
                    <a:pt x="585967" y="75353"/>
                  </a:lnTo>
                  <a:close/>
                </a:path>
              </a:pathLst>
            </a:custGeom>
            <a:solidFill>
              <a:srgbClr val="000000"/>
            </a:solidFill>
          </p:spPr>
          <p:txBody>
            <a:bodyPr wrap="square" lIns="0" tIns="0" rIns="0" bIns="0" rtlCol="0"/>
            <a:lstStyle/>
            <a:p>
              <a:endParaRPr/>
            </a:p>
          </p:txBody>
        </p:sp>
        <p:sp>
          <p:nvSpPr>
            <p:cNvPr id="160" name="object 160"/>
            <p:cNvSpPr/>
            <p:nvPr/>
          </p:nvSpPr>
          <p:spPr>
            <a:xfrm>
              <a:off x="15860116" y="5090337"/>
              <a:ext cx="655955" cy="286385"/>
            </a:xfrm>
            <a:custGeom>
              <a:avLst/>
              <a:gdLst/>
              <a:ahLst/>
              <a:cxnLst/>
              <a:rect l="l" t="t" r="r" b="b"/>
              <a:pathLst>
                <a:path w="655955" h="286385">
                  <a:moveTo>
                    <a:pt x="282384" y="7175"/>
                  </a:moveTo>
                  <a:lnTo>
                    <a:pt x="275234" y="0"/>
                  </a:lnTo>
                  <a:lnTo>
                    <a:pt x="188277" y="0"/>
                  </a:lnTo>
                  <a:lnTo>
                    <a:pt x="181127" y="7175"/>
                  </a:lnTo>
                  <a:lnTo>
                    <a:pt x="181127" y="24866"/>
                  </a:lnTo>
                  <a:lnTo>
                    <a:pt x="188277" y="32042"/>
                  </a:lnTo>
                  <a:lnTo>
                    <a:pt x="266395" y="32042"/>
                  </a:lnTo>
                  <a:lnTo>
                    <a:pt x="275234" y="32042"/>
                  </a:lnTo>
                  <a:lnTo>
                    <a:pt x="282384" y="24866"/>
                  </a:lnTo>
                  <a:lnTo>
                    <a:pt x="282384" y="7175"/>
                  </a:lnTo>
                  <a:close/>
                </a:path>
                <a:path w="655955" h="286385">
                  <a:moveTo>
                    <a:pt x="351675" y="80949"/>
                  </a:moveTo>
                  <a:lnTo>
                    <a:pt x="344512" y="73787"/>
                  </a:lnTo>
                  <a:lnTo>
                    <a:pt x="188290" y="73787"/>
                  </a:lnTo>
                  <a:lnTo>
                    <a:pt x="181127" y="80949"/>
                  </a:lnTo>
                  <a:lnTo>
                    <a:pt x="181127" y="98640"/>
                  </a:lnTo>
                  <a:lnTo>
                    <a:pt x="188290" y="105816"/>
                  </a:lnTo>
                  <a:lnTo>
                    <a:pt x="335686" y="105816"/>
                  </a:lnTo>
                  <a:lnTo>
                    <a:pt x="344512" y="105816"/>
                  </a:lnTo>
                  <a:lnTo>
                    <a:pt x="351675" y="98640"/>
                  </a:lnTo>
                  <a:lnTo>
                    <a:pt x="351675" y="80949"/>
                  </a:lnTo>
                  <a:close/>
                </a:path>
                <a:path w="655955" h="286385">
                  <a:moveTo>
                    <a:pt x="655574" y="232562"/>
                  </a:moveTo>
                  <a:lnTo>
                    <a:pt x="651357" y="211683"/>
                  </a:lnTo>
                  <a:lnTo>
                    <a:pt x="650824" y="210908"/>
                  </a:lnTo>
                  <a:lnTo>
                    <a:pt x="639851" y="194614"/>
                  </a:lnTo>
                  <a:lnTo>
                    <a:pt x="623582" y="183629"/>
                  </a:lnTo>
                  <a:lnTo>
                    <a:pt x="623582" y="232562"/>
                  </a:lnTo>
                  <a:lnTo>
                    <a:pt x="621893" y="240995"/>
                  </a:lnTo>
                  <a:lnTo>
                    <a:pt x="617258" y="247878"/>
                  </a:lnTo>
                  <a:lnTo>
                    <a:pt x="610374" y="252526"/>
                  </a:lnTo>
                  <a:lnTo>
                    <a:pt x="601967" y="254228"/>
                  </a:lnTo>
                  <a:lnTo>
                    <a:pt x="53606" y="254228"/>
                  </a:lnTo>
                  <a:lnTo>
                    <a:pt x="45199" y="252526"/>
                  </a:lnTo>
                  <a:lnTo>
                    <a:pt x="38315" y="247878"/>
                  </a:lnTo>
                  <a:lnTo>
                    <a:pt x="33680" y="240995"/>
                  </a:lnTo>
                  <a:lnTo>
                    <a:pt x="31991" y="232562"/>
                  </a:lnTo>
                  <a:lnTo>
                    <a:pt x="33680" y="224142"/>
                  </a:lnTo>
                  <a:lnTo>
                    <a:pt x="38315" y="217246"/>
                  </a:lnTo>
                  <a:lnTo>
                    <a:pt x="45199" y="212610"/>
                  </a:lnTo>
                  <a:lnTo>
                    <a:pt x="53606" y="210908"/>
                  </a:lnTo>
                  <a:lnTo>
                    <a:pt x="601967" y="210908"/>
                  </a:lnTo>
                  <a:lnTo>
                    <a:pt x="610374" y="212610"/>
                  </a:lnTo>
                  <a:lnTo>
                    <a:pt x="617258" y="217246"/>
                  </a:lnTo>
                  <a:lnTo>
                    <a:pt x="621893" y="224142"/>
                  </a:lnTo>
                  <a:lnTo>
                    <a:pt x="623582" y="232562"/>
                  </a:lnTo>
                  <a:lnTo>
                    <a:pt x="623582" y="183629"/>
                  </a:lnTo>
                  <a:lnTo>
                    <a:pt x="622808" y="183095"/>
                  </a:lnTo>
                  <a:lnTo>
                    <a:pt x="601967" y="178879"/>
                  </a:lnTo>
                  <a:lnTo>
                    <a:pt x="53606" y="178879"/>
                  </a:lnTo>
                  <a:lnTo>
                    <a:pt x="32766" y="183095"/>
                  </a:lnTo>
                  <a:lnTo>
                    <a:pt x="15722" y="194614"/>
                  </a:lnTo>
                  <a:lnTo>
                    <a:pt x="4216" y="211683"/>
                  </a:lnTo>
                  <a:lnTo>
                    <a:pt x="0" y="232562"/>
                  </a:lnTo>
                  <a:lnTo>
                    <a:pt x="4216" y="253441"/>
                  </a:lnTo>
                  <a:lnTo>
                    <a:pt x="15722" y="270510"/>
                  </a:lnTo>
                  <a:lnTo>
                    <a:pt x="32766" y="282028"/>
                  </a:lnTo>
                  <a:lnTo>
                    <a:pt x="53606" y="286258"/>
                  </a:lnTo>
                  <a:lnTo>
                    <a:pt x="601967" y="286258"/>
                  </a:lnTo>
                  <a:lnTo>
                    <a:pt x="622808" y="282028"/>
                  </a:lnTo>
                  <a:lnTo>
                    <a:pt x="639851" y="270510"/>
                  </a:lnTo>
                  <a:lnTo>
                    <a:pt x="650836" y="254228"/>
                  </a:lnTo>
                  <a:lnTo>
                    <a:pt x="651357" y="253441"/>
                  </a:lnTo>
                  <a:lnTo>
                    <a:pt x="655574" y="232562"/>
                  </a:lnTo>
                  <a:close/>
                </a:path>
              </a:pathLst>
            </a:custGeom>
            <a:solidFill>
              <a:srgbClr val="FFFFFF"/>
            </a:solidFill>
          </p:spPr>
          <p:txBody>
            <a:bodyPr wrap="square" lIns="0" tIns="0" rIns="0" bIns="0" rtlCol="0"/>
            <a:lstStyle/>
            <a:p>
              <a:endParaRPr/>
            </a:p>
          </p:txBody>
        </p:sp>
        <p:pic>
          <p:nvPicPr>
            <p:cNvPr id="161" name="object 161"/>
            <p:cNvPicPr/>
            <p:nvPr/>
          </p:nvPicPr>
          <p:blipFill>
            <a:blip r:embed="rId39" cstate="print"/>
            <a:stretch>
              <a:fillRect/>
            </a:stretch>
          </p:blipFill>
          <p:spPr>
            <a:xfrm>
              <a:off x="16240422" y="4958369"/>
              <a:ext cx="108543" cy="180016"/>
            </a:xfrm>
            <a:prstGeom prst="rect">
              <a:avLst/>
            </a:prstGeom>
          </p:spPr>
        </p:pic>
      </p:grpSp>
      <p:grpSp>
        <p:nvGrpSpPr>
          <p:cNvPr id="162" name="object 162"/>
          <p:cNvGrpSpPr/>
          <p:nvPr/>
        </p:nvGrpSpPr>
        <p:grpSpPr>
          <a:xfrm>
            <a:off x="8567563" y="3283730"/>
            <a:ext cx="680720" cy="593090"/>
            <a:chOff x="8567563" y="3283730"/>
            <a:chExt cx="680720" cy="593090"/>
          </a:xfrm>
        </p:grpSpPr>
        <p:sp>
          <p:nvSpPr>
            <p:cNvPr id="163" name="object 163"/>
            <p:cNvSpPr/>
            <p:nvPr/>
          </p:nvSpPr>
          <p:spPr>
            <a:xfrm>
              <a:off x="8585241" y="3301338"/>
              <a:ext cx="512445" cy="510540"/>
            </a:xfrm>
            <a:custGeom>
              <a:avLst/>
              <a:gdLst/>
              <a:ahLst/>
              <a:cxnLst/>
              <a:rect l="l" t="t" r="r" b="b"/>
              <a:pathLst>
                <a:path w="512445" h="510539">
                  <a:moveTo>
                    <a:pt x="361601" y="487759"/>
                  </a:moveTo>
                  <a:lnTo>
                    <a:pt x="322190" y="501821"/>
                  </a:lnTo>
                  <a:lnTo>
                    <a:pt x="272664" y="509974"/>
                  </a:lnTo>
                  <a:lnTo>
                    <a:pt x="247539" y="510383"/>
                  </a:lnTo>
                  <a:lnTo>
                    <a:pt x="239177" y="509973"/>
                  </a:lnTo>
                  <a:lnTo>
                    <a:pt x="197772" y="503849"/>
                  </a:lnTo>
                  <a:lnTo>
                    <a:pt x="150240" y="487759"/>
                  </a:lnTo>
                  <a:lnTo>
                    <a:pt x="106769" y="462732"/>
                  </a:lnTo>
                  <a:lnTo>
                    <a:pt x="69030" y="429729"/>
                  </a:lnTo>
                  <a:lnTo>
                    <a:pt x="38473" y="390019"/>
                  </a:lnTo>
                  <a:lnTo>
                    <a:pt x="16273" y="345127"/>
                  </a:lnTo>
                  <a:lnTo>
                    <a:pt x="3282" y="296780"/>
                  </a:lnTo>
                  <a:lnTo>
                    <a:pt x="0" y="263549"/>
                  </a:lnTo>
                  <a:lnTo>
                    <a:pt x="0" y="246833"/>
                  </a:lnTo>
                  <a:lnTo>
                    <a:pt x="6552" y="197209"/>
                  </a:lnTo>
                  <a:lnTo>
                    <a:pt x="22688" y="149812"/>
                  </a:lnTo>
                  <a:lnTo>
                    <a:pt x="47787" y="106465"/>
                  </a:lnTo>
                  <a:lnTo>
                    <a:pt x="80884" y="68834"/>
                  </a:lnTo>
                  <a:lnTo>
                    <a:pt x="120708" y="38364"/>
                  </a:lnTo>
                  <a:lnTo>
                    <a:pt x="165727" y="16226"/>
                  </a:lnTo>
                  <a:lnTo>
                    <a:pt x="214213" y="3272"/>
                  </a:lnTo>
                  <a:lnTo>
                    <a:pt x="247539" y="0"/>
                  </a:lnTo>
                  <a:lnTo>
                    <a:pt x="264302" y="0"/>
                  </a:lnTo>
                  <a:lnTo>
                    <a:pt x="314069" y="6533"/>
                  </a:lnTo>
                  <a:lnTo>
                    <a:pt x="361601" y="22623"/>
                  </a:lnTo>
                  <a:lnTo>
                    <a:pt x="405072" y="47650"/>
                  </a:lnTo>
                  <a:lnTo>
                    <a:pt x="442811" y="80653"/>
                  </a:lnTo>
                  <a:lnTo>
                    <a:pt x="473367" y="120364"/>
                  </a:lnTo>
                  <a:lnTo>
                    <a:pt x="492361" y="157534"/>
                  </a:lnTo>
                  <a:lnTo>
                    <a:pt x="495568" y="165255"/>
                  </a:lnTo>
                  <a:lnTo>
                    <a:pt x="508559" y="213603"/>
                  </a:lnTo>
                  <a:lnTo>
                    <a:pt x="511841" y="246833"/>
                  </a:lnTo>
                  <a:lnTo>
                    <a:pt x="511841" y="263549"/>
                  </a:lnTo>
                  <a:lnTo>
                    <a:pt x="505289" y="313174"/>
                  </a:lnTo>
                  <a:lnTo>
                    <a:pt x="489153" y="360571"/>
                  </a:lnTo>
                  <a:lnTo>
                    <a:pt x="464054" y="403918"/>
                  </a:lnTo>
                  <a:lnTo>
                    <a:pt x="430957" y="441549"/>
                  </a:lnTo>
                  <a:lnTo>
                    <a:pt x="391133" y="472019"/>
                  </a:lnTo>
                  <a:lnTo>
                    <a:pt x="369169" y="484190"/>
                  </a:lnTo>
                  <a:lnTo>
                    <a:pt x="361601" y="487759"/>
                  </a:lnTo>
                  <a:close/>
                </a:path>
              </a:pathLst>
            </a:custGeom>
            <a:solidFill>
              <a:srgbClr val="000000"/>
            </a:solidFill>
          </p:spPr>
          <p:txBody>
            <a:bodyPr wrap="square" lIns="0" tIns="0" rIns="0" bIns="0" rtlCol="0"/>
            <a:lstStyle/>
            <a:p>
              <a:endParaRPr/>
            </a:p>
          </p:txBody>
        </p:sp>
        <p:sp>
          <p:nvSpPr>
            <p:cNvPr id="164" name="object 164"/>
            <p:cNvSpPr/>
            <p:nvPr/>
          </p:nvSpPr>
          <p:spPr>
            <a:xfrm>
              <a:off x="8567559" y="3283736"/>
              <a:ext cx="637540" cy="546100"/>
            </a:xfrm>
            <a:custGeom>
              <a:avLst/>
              <a:gdLst/>
              <a:ahLst/>
              <a:cxnLst/>
              <a:rect l="l" t="t" r="r" b="b"/>
              <a:pathLst>
                <a:path w="637540" h="546100">
                  <a:moveTo>
                    <a:pt x="636993" y="263080"/>
                  </a:moveTo>
                  <a:lnTo>
                    <a:pt x="629081" y="255193"/>
                  </a:lnTo>
                  <a:lnTo>
                    <a:pt x="609574" y="255193"/>
                  </a:lnTo>
                  <a:lnTo>
                    <a:pt x="601662" y="263080"/>
                  </a:lnTo>
                  <a:lnTo>
                    <a:pt x="601662" y="272808"/>
                  </a:lnTo>
                  <a:lnTo>
                    <a:pt x="597166" y="317080"/>
                  </a:lnTo>
                  <a:lnTo>
                    <a:pt x="584301" y="358343"/>
                  </a:lnTo>
                  <a:lnTo>
                    <a:pt x="563930" y="395706"/>
                  </a:lnTo>
                  <a:lnTo>
                    <a:pt x="536981" y="428269"/>
                  </a:lnTo>
                  <a:lnTo>
                    <a:pt x="504317" y="455155"/>
                  </a:lnTo>
                  <a:lnTo>
                    <a:pt x="466852" y="475449"/>
                  </a:lnTo>
                  <a:lnTo>
                    <a:pt x="450659" y="480479"/>
                  </a:lnTo>
                  <a:lnTo>
                    <a:pt x="482752" y="448475"/>
                  </a:lnTo>
                  <a:lnTo>
                    <a:pt x="509765" y="410400"/>
                  </a:lnTo>
                  <a:lnTo>
                    <a:pt x="530034" y="367906"/>
                  </a:lnTo>
                  <a:lnTo>
                    <a:pt x="542759" y="321779"/>
                  </a:lnTo>
                  <a:lnTo>
                    <a:pt x="547179" y="272808"/>
                  </a:lnTo>
                  <a:lnTo>
                    <a:pt x="542759" y="223837"/>
                  </a:lnTo>
                  <a:lnTo>
                    <a:pt x="530034" y="177711"/>
                  </a:lnTo>
                  <a:lnTo>
                    <a:pt x="511835" y="139573"/>
                  </a:lnTo>
                  <a:lnTo>
                    <a:pt x="511835" y="272808"/>
                  </a:lnTo>
                  <a:lnTo>
                    <a:pt x="506996" y="320687"/>
                  </a:lnTo>
                  <a:lnTo>
                    <a:pt x="493115" y="365290"/>
                  </a:lnTo>
                  <a:lnTo>
                    <a:pt x="471144" y="405638"/>
                  </a:lnTo>
                  <a:lnTo>
                    <a:pt x="442061" y="440804"/>
                  </a:lnTo>
                  <a:lnTo>
                    <a:pt x="406793" y="469811"/>
                  </a:lnTo>
                  <a:lnTo>
                    <a:pt x="366331" y="491718"/>
                  </a:lnTo>
                  <a:lnTo>
                    <a:pt x="321602" y="505561"/>
                  </a:lnTo>
                  <a:lnTo>
                    <a:pt x="273583" y="510387"/>
                  </a:lnTo>
                  <a:lnTo>
                    <a:pt x="225564" y="505561"/>
                  </a:lnTo>
                  <a:lnTo>
                    <a:pt x="180848" y="491718"/>
                  </a:lnTo>
                  <a:lnTo>
                    <a:pt x="140373" y="469811"/>
                  </a:lnTo>
                  <a:lnTo>
                    <a:pt x="105117" y="440804"/>
                  </a:lnTo>
                  <a:lnTo>
                    <a:pt x="76022" y="405638"/>
                  </a:lnTo>
                  <a:lnTo>
                    <a:pt x="54051" y="365290"/>
                  </a:lnTo>
                  <a:lnTo>
                    <a:pt x="40170" y="320687"/>
                  </a:lnTo>
                  <a:lnTo>
                    <a:pt x="35331" y="272808"/>
                  </a:lnTo>
                  <a:lnTo>
                    <a:pt x="40170" y="224929"/>
                  </a:lnTo>
                  <a:lnTo>
                    <a:pt x="54051" y="180340"/>
                  </a:lnTo>
                  <a:lnTo>
                    <a:pt x="76022" y="139979"/>
                  </a:lnTo>
                  <a:lnTo>
                    <a:pt x="105117" y="104825"/>
                  </a:lnTo>
                  <a:lnTo>
                    <a:pt x="140373" y="75806"/>
                  </a:lnTo>
                  <a:lnTo>
                    <a:pt x="180848" y="53898"/>
                  </a:lnTo>
                  <a:lnTo>
                    <a:pt x="225564" y="40055"/>
                  </a:lnTo>
                  <a:lnTo>
                    <a:pt x="273583" y="35229"/>
                  </a:lnTo>
                  <a:lnTo>
                    <a:pt x="321602" y="40055"/>
                  </a:lnTo>
                  <a:lnTo>
                    <a:pt x="366331" y="53898"/>
                  </a:lnTo>
                  <a:lnTo>
                    <a:pt x="406793" y="75806"/>
                  </a:lnTo>
                  <a:lnTo>
                    <a:pt x="442061" y="104813"/>
                  </a:lnTo>
                  <a:lnTo>
                    <a:pt x="471144" y="139979"/>
                  </a:lnTo>
                  <a:lnTo>
                    <a:pt x="493115" y="180340"/>
                  </a:lnTo>
                  <a:lnTo>
                    <a:pt x="506996" y="224929"/>
                  </a:lnTo>
                  <a:lnTo>
                    <a:pt x="511835" y="272808"/>
                  </a:lnTo>
                  <a:lnTo>
                    <a:pt x="511835" y="139573"/>
                  </a:lnTo>
                  <a:lnTo>
                    <a:pt x="482752" y="97142"/>
                  </a:lnTo>
                  <a:lnTo>
                    <a:pt x="449757" y="64236"/>
                  </a:lnTo>
                  <a:lnTo>
                    <a:pt x="411568" y="37299"/>
                  </a:lnTo>
                  <a:lnTo>
                    <a:pt x="368947" y="17094"/>
                  </a:lnTo>
                  <a:lnTo>
                    <a:pt x="322707" y="4406"/>
                  </a:lnTo>
                  <a:lnTo>
                    <a:pt x="273583" y="0"/>
                  </a:lnTo>
                  <a:lnTo>
                    <a:pt x="224472" y="4406"/>
                  </a:lnTo>
                  <a:lnTo>
                    <a:pt x="178219" y="17094"/>
                  </a:lnTo>
                  <a:lnTo>
                    <a:pt x="135610" y="37299"/>
                  </a:lnTo>
                  <a:lnTo>
                    <a:pt x="97421" y="64236"/>
                  </a:lnTo>
                  <a:lnTo>
                    <a:pt x="64427" y="97142"/>
                  </a:lnTo>
                  <a:lnTo>
                    <a:pt x="37401" y="135229"/>
                  </a:lnTo>
                  <a:lnTo>
                    <a:pt x="17145" y="177711"/>
                  </a:lnTo>
                  <a:lnTo>
                    <a:pt x="4419" y="223837"/>
                  </a:lnTo>
                  <a:lnTo>
                    <a:pt x="0" y="272808"/>
                  </a:lnTo>
                  <a:lnTo>
                    <a:pt x="4419" y="321779"/>
                  </a:lnTo>
                  <a:lnTo>
                    <a:pt x="17145" y="367906"/>
                  </a:lnTo>
                  <a:lnTo>
                    <a:pt x="37401" y="410400"/>
                  </a:lnTo>
                  <a:lnTo>
                    <a:pt x="64427" y="448475"/>
                  </a:lnTo>
                  <a:lnTo>
                    <a:pt x="97421" y="481380"/>
                  </a:lnTo>
                  <a:lnTo>
                    <a:pt x="135610" y="508317"/>
                  </a:lnTo>
                  <a:lnTo>
                    <a:pt x="178219" y="528523"/>
                  </a:lnTo>
                  <a:lnTo>
                    <a:pt x="224472" y="541210"/>
                  </a:lnTo>
                  <a:lnTo>
                    <a:pt x="273583" y="545617"/>
                  </a:lnTo>
                  <a:lnTo>
                    <a:pt x="322707" y="541210"/>
                  </a:lnTo>
                  <a:lnTo>
                    <a:pt x="368947" y="528523"/>
                  </a:lnTo>
                  <a:lnTo>
                    <a:pt x="370903" y="527596"/>
                  </a:lnTo>
                  <a:lnTo>
                    <a:pt x="371322" y="528002"/>
                  </a:lnTo>
                  <a:lnTo>
                    <a:pt x="381076" y="528002"/>
                  </a:lnTo>
                  <a:lnTo>
                    <a:pt x="427012" y="523887"/>
                  </a:lnTo>
                  <a:lnTo>
                    <a:pt x="470281" y="512013"/>
                  </a:lnTo>
                  <a:lnTo>
                    <a:pt x="510146" y="493115"/>
                  </a:lnTo>
                  <a:lnTo>
                    <a:pt x="545871" y="467906"/>
                  </a:lnTo>
                  <a:lnTo>
                    <a:pt x="576732" y="437134"/>
                  </a:lnTo>
                  <a:lnTo>
                    <a:pt x="602005" y="401510"/>
                  </a:lnTo>
                  <a:lnTo>
                    <a:pt x="620953" y="361772"/>
                  </a:lnTo>
                  <a:lnTo>
                    <a:pt x="632866" y="318617"/>
                  </a:lnTo>
                  <a:lnTo>
                    <a:pt x="636993" y="272808"/>
                  </a:lnTo>
                  <a:lnTo>
                    <a:pt x="636993" y="263080"/>
                  </a:lnTo>
                  <a:close/>
                </a:path>
              </a:pathLst>
            </a:custGeom>
            <a:solidFill>
              <a:srgbClr val="FFFFFF"/>
            </a:solidFill>
          </p:spPr>
          <p:txBody>
            <a:bodyPr wrap="square" lIns="0" tIns="0" rIns="0" bIns="0" rtlCol="0"/>
            <a:lstStyle/>
            <a:p>
              <a:endParaRPr/>
            </a:p>
          </p:txBody>
        </p:sp>
        <p:pic>
          <p:nvPicPr>
            <p:cNvPr id="165" name="object 165"/>
            <p:cNvPicPr/>
            <p:nvPr/>
          </p:nvPicPr>
          <p:blipFill>
            <a:blip r:embed="rId40" cstate="print"/>
            <a:stretch>
              <a:fillRect/>
            </a:stretch>
          </p:blipFill>
          <p:spPr>
            <a:xfrm>
              <a:off x="8722672" y="3438400"/>
              <a:ext cx="236962" cy="236284"/>
            </a:xfrm>
            <a:prstGeom prst="rect">
              <a:avLst/>
            </a:prstGeom>
          </p:spPr>
        </p:pic>
        <p:sp>
          <p:nvSpPr>
            <p:cNvPr id="166" name="object 166"/>
            <p:cNvSpPr/>
            <p:nvPr/>
          </p:nvSpPr>
          <p:spPr>
            <a:xfrm>
              <a:off x="8705005" y="3420783"/>
              <a:ext cx="272415" cy="271780"/>
            </a:xfrm>
            <a:custGeom>
              <a:avLst/>
              <a:gdLst/>
              <a:ahLst/>
              <a:cxnLst/>
              <a:rect l="l" t="t" r="r" b="b"/>
              <a:pathLst>
                <a:path w="272415" h="271779">
                  <a:moveTo>
                    <a:pt x="136147" y="271519"/>
                  </a:moveTo>
                  <a:lnTo>
                    <a:pt x="93160" y="264586"/>
                  </a:lnTo>
                  <a:lnTo>
                    <a:pt x="55792" y="245290"/>
                  </a:lnTo>
                  <a:lnTo>
                    <a:pt x="26303" y="215885"/>
                  </a:lnTo>
                  <a:lnTo>
                    <a:pt x="6952" y="178623"/>
                  </a:lnTo>
                  <a:lnTo>
                    <a:pt x="0" y="135759"/>
                  </a:lnTo>
                  <a:lnTo>
                    <a:pt x="6952" y="92895"/>
                  </a:lnTo>
                  <a:lnTo>
                    <a:pt x="26303" y="55633"/>
                  </a:lnTo>
                  <a:lnTo>
                    <a:pt x="55792" y="26228"/>
                  </a:lnTo>
                  <a:lnTo>
                    <a:pt x="93160" y="6932"/>
                  </a:lnTo>
                  <a:lnTo>
                    <a:pt x="136147" y="0"/>
                  </a:lnTo>
                  <a:lnTo>
                    <a:pt x="179135" y="6932"/>
                  </a:lnTo>
                  <a:lnTo>
                    <a:pt x="216503" y="26228"/>
                  </a:lnTo>
                  <a:lnTo>
                    <a:pt x="225535" y="35234"/>
                  </a:lnTo>
                  <a:lnTo>
                    <a:pt x="136147" y="35234"/>
                  </a:lnTo>
                  <a:lnTo>
                    <a:pt x="96907" y="43134"/>
                  </a:lnTo>
                  <a:lnTo>
                    <a:pt x="64863" y="64677"/>
                  </a:lnTo>
                  <a:lnTo>
                    <a:pt x="43257" y="96630"/>
                  </a:lnTo>
                  <a:lnTo>
                    <a:pt x="35335" y="135759"/>
                  </a:lnTo>
                  <a:lnTo>
                    <a:pt x="43257" y="174888"/>
                  </a:lnTo>
                  <a:lnTo>
                    <a:pt x="64862" y="206841"/>
                  </a:lnTo>
                  <a:lnTo>
                    <a:pt x="96906" y="228384"/>
                  </a:lnTo>
                  <a:lnTo>
                    <a:pt x="136147" y="236284"/>
                  </a:lnTo>
                  <a:lnTo>
                    <a:pt x="225534" y="236284"/>
                  </a:lnTo>
                  <a:lnTo>
                    <a:pt x="216502" y="245290"/>
                  </a:lnTo>
                  <a:lnTo>
                    <a:pt x="179134" y="264586"/>
                  </a:lnTo>
                  <a:lnTo>
                    <a:pt x="136147" y="271519"/>
                  </a:lnTo>
                  <a:close/>
                </a:path>
                <a:path w="272415" h="271779">
                  <a:moveTo>
                    <a:pt x="225534" y="236284"/>
                  </a:moveTo>
                  <a:lnTo>
                    <a:pt x="136147" y="236284"/>
                  </a:lnTo>
                  <a:lnTo>
                    <a:pt x="175388" y="228384"/>
                  </a:lnTo>
                  <a:lnTo>
                    <a:pt x="207432" y="206841"/>
                  </a:lnTo>
                  <a:lnTo>
                    <a:pt x="229037" y="174888"/>
                  </a:lnTo>
                  <a:lnTo>
                    <a:pt x="236959" y="135759"/>
                  </a:lnTo>
                  <a:lnTo>
                    <a:pt x="229037" y="96630"/>
                  </a:lnTo>
                  <a:lnTo>
                    <a:pt x="207432" y="64677"/>
                  </a:lnTo>
                  <a:lnTo>
                    <a:pt x="175388" y="43134"/>
                  </a:lnTo>
                  <a:lnTo>
                    <a:pt x="136147" y="35234"/>
                  </a:lnTo>
                  <a:lnTo>
                    <a:pt x="225535" y="35234"/>
                  </a:lnTo>
                  <a:lnTo>
                    <a:pt x="245992" y="55633"/>
                  </a:lnTo>
                  <a:lnTo>
                    <a:pt x="265342" y="92895"/>
                  </a:lnTo>
                  <a:lnTo>
                    <a:pt x="272294" y="135759"/>
                  </a:lnTo>
                  <a:lnTo>
                    <a:pt x="265342" y="178623"/>
                  </a:lnTo>
                  <a:lnTo>
                    <a:pt x="245991" y="215885"/>
                  </a:lnTo>
                  <a:lnTo>
                    <a:pt x="225534" y="236284"/>
                  </a:lnTo>
                  <a:close/>
                </a:path>
              </a:pathLst>
            </a:custGeom>
            <a:solidFill>
              <a:srgbClr val="FFFFFF"/>
            </a:solidFill>
          </p:spPr>
          <p:txBody>
            <a:bodyPr wrap="square" lIns="0" tIns="0" rIns="0" bIns="0" rtlCol="0"/>
            <a:lstStyle/>
            <a:p>
              <a:endParaRPr/>
            </a:p>
          </p:txBody>
        </p:sp>
        <p:pic>
          <p:nvPicPr>
            <p:cNvPr id="167" name="object 167"/>
            <p:cNvPicPr/>
            <p:nvPr/>
          </p:nvPicPr>
          <p:blipFill>
            <a:blip r:embed="rId41" cstate="print"/>
            <a:stretch>
              <a:fillRect/>
            </a:stretch>
          </p:blipFill>
          <p:spPr>
            <a:xfrm>
              <a:off x="8773069" y="3488653"/>
              <a:ext cx="136166" cy="135775"/>
            </a:xfrm>
            <a:prstGeom prst="rect">
              <a:avLst/>
            </a:prstGeom>
          </p:spPr>
        </p:pic>
        <p:pic>
          <p:nvPicPr>
            <p:cNvPr id="168" name="object 168"/>
            <p:cNvPicPr/>
            <p:nvPr/>
          </p:nvPicPr>
          <p:blipFill>
            <a:blip r:embed="rId42" cstate="print"/>
            <a:stretch>
              <a:fillRect/>
            </a:stretch>
          </p:blipFill>
          <p:spPr>
            <a:xfrm>
              <a:off x="9125564" y="3495388"/>
              <a:ext cx="122657" cy="122307"/>
            </a:xfrm>
            <a:prstGeom prst="rect">
              <a:avLst/>
            </a:prstGeom>
          </p:spPr>
        </p:pic>
        <p:pic>
          <p:nvPicPr>
            <p:cNvPr id="169" name="object 169"/>
            <p:cNvPicPr/>
            <p:nvPr/>
          </p:nvPicPr>
          <p:blipFill>
            <a:blip r:embed="rId43" cstate="print"/>
            <a:stretch>
              <a:fillRect/>
            </a:stretch>
          </p:blipFill>
          <p:spPr>
            <a:xfrm>
              <a:off x="8730014" y="3785091"/>
              <a:ext cx="222276" cy="74049"/>
            </a:xfrm>
            <a:prstGeom prst="rect">
              <a:avLst/>
            </a:prstGeom>
          </p:spPr>
        </p:pic>
        <p:sp>
          <p:nvSpPr>
            <p:cNvPr id="170" name="object 170"/>
            <p:cNvSpPr/>
            <p:nvPr/>
          </p:nvSpPr>
          <p:spPr>
            <a:xfrm>
              <a:off x="8712346" y="3767474"/>
              <a:ext cx="257810" cy="109855"/>
            </a:xfrm>
            <a:custGeom>
              <a:avLst/>
              <a:gdLst/>
              <a:ahLst/>
              <a:cxnLst/>
              <a:rect l="l" t="t" r="r" b="b"/>
              <a:pathLst>
                <a:path w="257809" h="109854">
                  <a:moveTo>
                    <a:pt x="202814" y="109284"/>
                  </a:moveTo>
                  <a:lnTo>
                    <a:pt x="54797" y="109284"/>
                  </a:lnTo>
                  <a:lnTo>
                    <a:pt x="33488" y="104983"/>
                  </a:lnTo>
                  <a:lnTo>
                    <a:pt x="16068" y="93262"/>
                  </a:lnTo>
                  <a:lnTo>
                    <a:pt x="4313" y="75891"/>
                  </a:lnTo>
                  <a:lnTo>
                    <a:pt x="0" y="54643"/>
                  </a:lnTo>
                  <a:lnTo>
                    <a:pt x="4313" y="33394"/>
                  </a:lnTo>
                  <a:lnTo>
                    <a:pt x="16068" y="16022"/>
                  </a:lnTo>
                  <a:lnTo>
                    <a:pt x="33488" y="4300"/>
                  </a:lnTo>
                  <a:lnTo>
                    <a:pt x="54797" y="0"/>
                  </a:lnTo>
                  <a:lnTo>
                    <a:pt x="202814" y="0"/>
                  </a:lnTo>
                  <a:lnTo>
                    <a:pt x="224124" y="4300"/>
                  </a:lnTo>
                  <a:lnTo>
                    <a:pt x="241545" y="16022"/>
                  </a:lnTo>
                  <a:lnTo>
                    <a:pt x="253301" y="33394"/>
                  </a:lnTo>
                  <a:lnTo>
                    <a:pt x="253674" y="35234"/>
                  </a:lnTo>
                  <a:lnTo>
                    <a:pt x="54797" y="35234"/>
                  </a:lnTo>
                  <a:lnTo>
                    <a:pt x="47222" y="36759"/>
                  </a:lnTo>
                  <a:lnTo>
                    <a:pt x="41035" y="40919"/>
                  </a:lnTo>
                  <a:lnTo>
                    <a:pt x="36864" y="47088"/>
                  </a:lnTo>
                  <a:lnTo>
                    <a:pt x="35335" y="54643"/>
                  </a:lnTo>
                  <a:lnTo>
                    <a:pt x="36865" y="62198"/>
                  </a:lnTo>
                  <a:lnTo>
                    <a:pt x="41037" y="68366"/>
                  </a:lnTo>
                  <a:lnTo>
                    <a:pt x="47223" y="72525"/>
                  </a:lnTo>
                  <a:lnTo>
                    <a:pt x="54797" y="74049"/>
                  </a:lnTo>
                  <a:lnTo>
                    <a:pt x="253674" y="74049"/>
                  </a:lnTo>
                  <a:lnTo>
                    <a:pt x="253301" y="75891"/>
                  </a:lnTo>
                  <a:lnTo>
                    <a:pt x="241545" y="93262"/>
                  </a:lnTo>
                  <a:lnTo>
                    <a:pt x="224124" y="104983"/>
                  </a:lnTo>
                  <a:lnTo>
                    <a:pt x="202814" y="109284"/>
                  </a:lnTo>
                  <a:close/>
                </a:path>
                <a:path w="257809" h="109854">
                  <a:moveTo>
                    <a:pt x="253674" y="74049"/>
                  </a:moveTo>
                  <a:lnTo>
                    <a:pt x="202814" y="74049"/>
                  </a:lnTo>
                  <a:lnTo>
                    <a:pt x="210391" y="72524"/>
                  </a:lnTo>
                  <a:lnTo>
                    <a:pt x="216578" y="68365"/>
                  </a:lnTo>
                  <a:lnTo>
                    <a:pt x="220749" y="62197"/>
                  </a:lnTo>
                  <a:lnTo>
                    <a:pt x="222278" y="54643"/>
                  </a:lnTo>
                  <a:lnTo>
                    <a:pt x="220749" y="47088"/>
                  </a:lnTo>
                  <a:lnTo>
                    <a:pt x="216577" y="40919"/>
                  </a:lnTo>
                  <a:lnTo>
                    <a:pt x="210391" y="36759"/>
                  </a:lnTo>
                  <a:lnTo>
                    <a:pt x="202814" y="35234"/>
                  </a:lnTo>
                  <a:lnTo>
                    <a:pt x="253674" y="35234"/>
                  </a:lnTo>
                  <a:lnTo>
                    <a:pt x="257614" y="54643"/>
                  </a:lnTo>
                  <a:lnTo>
                    <a:pt x="253674" y="74049"/>
                  </a:lnTo>
                  <a:close/>
                </a:path>
              </a:pathLst>
            </a:custGeom>
            <a:solidFill>
              <a:srgbClr val="FFFFFF"/>
            </a:solidFill>
          </p:spPr>
          <p:txBody>
            <a:bodyPr wrap="square" lIns="0" tIns="0" rIns="0" bIns="0" rtlCol="0"/>
            <a:lstStyle/>
            <a:p>
              <a:endParaRPr/>
            </a:p>
          </p:txBody>
        </p:sp>
      </p:grpSp>
      <p:grpSp>
        <p:nvGrpSpPr>
          <p:cNvPr id="171" name="object 171"/>
          <p:cNvGrpSpPr/>
          <p:nvPr/>
        </p:nvGrpSpPr>
        <p:grpSpPr>
          <a:xfrm>
            <a:off x="10041739" y="3256508"/>
            <a:ext cx="581660" cy="599440"/>
            <a:chOff x="10041739" y="3256508"/>
            <a:chExt cx="581660" cy="599440"/>
          </a:xfrm>
        </p:grpSpPr>
        <p:sp>
          <p:nvSpPr>
            <p:cNvPr id="172" name="object 172"/>
            <p:cNvSpPr/>
            <p:nvPr/>
          </p:nvSpPr>
          <p:spPr>
            <a:xfrm>
              <a:off x="10191369" y="3633134"/>
              <a:ext cx="286385" cy="172085"/>
            </a:xfrm>
            <a:custGeom>
              <a:avLst/>
              <a:gdLst/>
              <a:ahLst/>
              <a:cxnLst/>
              <a:rect l="l" t="t" r="r" b="b"/>
              <a:pathLst>
                <a:path w="286384" h="172085">
                  <a:moveTo>
                    <a:pt x="279043" y="171882"/>
                  </a:moveTo>
                  <a:lnTo>
                    <a:pt x="15664" y="171882"/>
                  </a:lnTo>
                  <a:lnTo>
                    <a:pt x="7012" y="171882"/>
                  </a:lnTo>
                  <a:lnTo>
                    <a:pt x="0" y="164838"/>
                  </a:lnTo>
                  <a:lnTo>
                    <a:pt x="0" y="7044"/>
                  </a:lnTo>
                  <a:lnTo>
                    <a:pt x="7012" y="0"/>
                  </a:lnTo>
                  <a:lnTo>
                    <a:pt x="279043" y="0"/>
                  </a:lnTo>
                  <a:lnTo>
                    <a:pt x="286056" y="7044"/>
                  </a:lnTo>
                  <a:lnTo>
                    <a:pt x="286056" y="164838"/>
                  </a:lnTo>
                  <a:lnTo>
                    <a:pt x="279043" y="171882"/>
                  </a:lnTo>
                  <a:close/>
                </a:path>
              </a:pathLst>
            </a:custGeom>
            <a:solidFill>
              <a:srgbClr val="000000"/>
            </a:solidFill>
          </p:spPr>
          <p:txBody>
            <a:bodyPr wrap="square" lIns="0" tIns="0" rIns="0" bIns="0" rtlCol="0"/>
            <a:lstStyle/>
            <a:p>
              <a:endParaRPr/>
            </a:p>
          </p:txBody>
        </p:sp>
        <p:sp>
          <p:nvSpPr>
            <p:cNvPr id="173" name="object 173"/>
            <p:cNvSpPr/>
            <p:nvPr/>
          </p:nvSpPr>
          <p:spPr>
            <a:xfrm>
              <a:off x="10175704" y="3617399"/>
              <a:ext cx="317500" cy="203835"/>
            </a:xfrm>
            <a:custGeom>
              <a:avLst/>
              <a:gdLst/>
              <a:ahLst/>
              <a:cxnLst/>
              <a:rect l="l" t="t" r="r" b="b"/>
              <a:pathLst>
                <a:path w="317500" h="203835">
                  <a:moveTo>
                    <a:pt x="286056" y="203353"/>
                  </a:moveTo>
                  <a:lnTo>
                    <a:pt x="31328" y="203353"/>
                  </a:lnTo>
                  <a:lnTo>
                    <a:pt x="19133" y="200880"/>
                  </a:lnTo>
                  <a:lnTo>
                    <a:pt x="9175" y="194136"/>
                  </a:lnTo>
                  <a:lnTo>
                    <a:pt x="2461" y="184132"/>
                  </a:lnTo>
                  <a:lnTo>
                    <a:pt x="0" y="171882"/>
                  </a:lnTo>
                  <a:lnTo>
                    <a:pt x="0" y="31470"/>
                  </a:lnTo>
                  <a:lnTo>
                    <a:pt x="2461" y="19220"/>
                  </a:lnTo>
                  <a:lnTo>
                    <a:pt x="9175" y="9217"/>
                  </a:lnTo>
                  <a:lnTo>
                    <a:pt x="19133" y="2473"/>
                  </a:lnTo>
                  <a:lnTo>
                    <a:pt x="31328" y="0"/>
                  </a:lnTo>
                  <a:lnTo>
                    <a:pt x="286056" y="0"/>
                  </a:lnTo>
                  <a:lnTo>
                    <a:pt x="298251" y="2473"/>
                  </a:lnTo>
                  <a:lnTo>
                    <a:pt x="308209" y="9217"/>
                  </a:lnTo>
                  <a:lnTo>
                    <a:pt x="314923" y="19220"/>
                  </a:lnTo>
                  <a:lnTo>
                    <a:pt x="317385" y="31470"/>
                  </a:lnTo>
                  <a:lnTo>
                    <a:pt x="286056" y="31470"/>
                  </a:lnTo>
                  <a:lnTo>
                    <a:pt x="31328" y="31470"/>
                  </a:lnTo>
                  <a:lnTo>
                    <a:pt x="31328" y="171882"/>
                  </a:lnTo>
                  <a:lnTo>
                    <a:pt x="317385" y="171882"/>
                  </a:lnTo>
                  <a:lnTo>
                    <a:pt x="314923" y="184132"/>
                  </a:lnTo>
                  <a:lnTo>
                    <a:pt x="308209" y="194136"/>
                  </a:lnTo>
                  <a:lnTo>
                    <a:pt x="298251" y="200880"/>
                  </a:lnTo>
                  <a:lnTo>
                    <a:pt x="286056" y="203353"/>
                  </a:lnTo>
                  <a:close/>
                </a:path>
                <a:path w="317500" h="203835">
                  <a:moveTo>
                    <a:pt x="317385" y="171882"/>
                  </a:moveTo>
                  <a:lnTo>
                    <a:pt x="286056" y="171882"/>
                  </a:lnTo>
                  <a:lnTo>
                    <a:pt x="286056" y="31470"/>
                  </a:lnTo>
                  <a:lnTo>
                    <a:pt x="317385" y="31470"/>
                  </a:lnTo>
                  <a:lnTo>
                    <a:pt x="317385" y="171882"/>
                  </a:lnTo>
                  <a:close/>
                </a:path>
              </a:pathLst>
            </a:custGeom>
            <a:solidFill>
              <a:srgbClr val="FFFFFF"/>
            </a:solidFill>
          </p:spPr>
          <p:txBody>
            <a:bodyPr wrap="square" lIns="0" tIns="0" rIns="0" bIns="0" rtlCol="0"/>
            <a:lstStyle/>
            <a:p>
              <a:endParaRPr/>
            </a:p>
          </p:txBody>
        </p:sp>
        <p:sp>
          <p:nvSpPr>
            <p:cNvPr id="174" name="object 174"/>
            <p:cNvSpPr/>
            <p:nvPr/>
          </p:nvSpPr>
          <p:spPr>
            <a:xfrm>
              <a:off x="10057400" y="3272243"/>
              <a:ext cx="549910" cy="413384"/>
            </a:xfrm>
            <a:custGeom>
              <a:avLst/>
              <a:gdLst/>
              <a:ahLst/>
              <a:cxnLst/>
              <a:rect l="l" t="t" r="r" b="b"/>
              <a:pathLst>
                <a:path w="549909" h="413385">
                  <a:moveTo>
                    <a:pt x="542751" y="412911"/>
                  </a:moveTo>
                  <a:lnTo>
                    <a:pt x="15664" y="412911"/>
                  </a:lnTo>
                  <a:lnTo>
                    <a:pt x="7012" y="412911"/>
                  </a:lnTo>
                  <a:lnTo>
                    <a:pt x="0" y="405866"/>
                  </a:lnTo>
                  <a:lnTo>
                    <a:pt x="0" y="7044"/>
                  </a:lnTo>
                  <a:lnTo>
                    <a:pt x="7012" y="0"/>
                  </a:lnTo>
                  <a:lnTo>
                    <a:pt x="542751" y="0"/>
                  </a:lnTo>
                  <a:lnTo>
                    <a:pt x="549763" y="7044"/>
                  </a:lnTo>
                  <a:lnTo>
                    <a:pt x="549763" y="405866"/>
                  </a:lnTo>
                  <a:lnTo>
                    <a:pt x="542751" y="412911"/>
                  </a:lnTo>
                  <a:close/>
                </a:path>
              </a:pathLst>
            </a:custGeom>
            <a:solidFill>
              <a:srgbClr val="000000"/>
            </a:solidFill>
          </p:spPr>
          <p:txBody>
            <a:bodyPr wrap="square" lIns="0" tIns="0" rIns="0" bIns="0" rtlCol="0"/>
            <a:lstStyle/>
            <a:p>
              <a:endParaRPr/>
            </a:p>
          </p:txBody>
        </p:sp>
        <p:sp>
          <p:nvSpPr>
            <p:cNvPr id="175" name="object 175"/>
            <p:cNvSpPr/>
            <p:nvPr/>
          </p:nvSpPr>
          <p:spPr>
            <a:xfrm>
              <a:off x="10041739" y="3256508"/>
              <a:ext cx="581660" cy="444500"/>
            </a:xfrm>
            <a:custGeom>
              <a:avLst/>
              <a:gdLst/>
              <a:ahLst/>
              <a:cxnLst/>
              <a:rect l="l" t="t" r="r" b="b"/>
              <a:pathLst>
                <a:path w="581659" h="444500">
                  <a:moveTo>
                    <a:pt x="549761" y="444382"/>
                  </a:moveTo>
                  <a:lnTo>
                    <a:pt x="31328" y="444382"/>
                  </a:lnTo>
                  <a:lnTo>
                    <a:pt x="19133" y="441909"/>
                  </a:lnTo>
                  <a:lnTo>
                    <a:pt x="9175" y="435164"/>
                  </a:lnTo>
                  <a:lnTo>
                    <a:pt x="2461" y="425161"/>
                  </a:lnTo>
                  <a:lnTo>
                    <a:pt x="0" y="412911"/>
                  </a:lnTo>
                  <a:lnTo>
                    <a:pt x="0" y="31470"/>
                  </a:lnTo>
                  <a:lnTo>
                    <a:pt x="2461" y="19220"/>
                  </a:lnTo>
                  <a:lnTo>
                    <a:pt x="9175" y="9217"/>
                  </a:lnTo>
                  <a:lnTo>
                    <a:pt x="19133" y="2473"/>
                  </a:lnTo>
                  <a:lnTo>
                    <a:pt x="31328" y="0"/>
                  </a:lnTo>
                  <a:lnTo>
                    <a:pt x="549761" y="0"/>
                  </a:lnTo>
                  <a:lnTo>
                    <a:pt x="561955" y="2473"/>
                  </a:lnTo>
                  <a:lnTo>
                    <a:pt x="571913" y="9217"/>
                  </a:lnTo>
                  <a:lnTo>
                    <a:pt x="578627" y="19220"/>
                  </a:lnTo>
                  <a:lnTo>
                    <a:pt x="581090" y="31470"/>
                  </a:lnTo>
                  <a:lnTo>
                    <a:pt x="31328" y="31470"/>
                  </a:lnTo>
                  <a:lnTo>
                    <a:pt x="31328" y="412911"/>
                  </a:lnTo>
                  <a:lnTo>
                    <a:pt x="581090" y="412911"/>
                  </a:lnTo>
                  <a:lnTo>
                    <a:pt x="578628" y="425161"/>
                  </a:lnTo>
                  <a:lnTo>
                    <a:pt x="571914" y="435164"/>
                  </a:lnTo>
                  <a:lnTo>
                    <a:pt x="561956" y="441909"/>
                  </a:lnTo>
                  <a:lnTo>
                    <a:pt x="549761" y="444382"/>
                  </a:lnTo>
                  <a:close/>
                </a:path>
                <a:path w="581659" h="444500">
                  <a:moveTo>
                    <a:pt x="581090" y="412911"/>
                  </a:moveTo>
                  <a:lnTo>
                    <a:pt x="549761" y="412911"/>
                  </a:lnTo>
                  <a:lnTo>
                    <a:pt x="549761" y="31470"/>
                  </a:lnTo>
                  <a:lnTo>
                    <a:pt x="581090" y="31470"/>
                  </a:lnTo>
                  <a:lnTo>
                    <a:pt x="581090" y="412911"/>
                  </a:lnTo>
                  <a:close/>
                </a:path>
              </a:pathLst>
            </a:custGeom>
            <a:solidFill>
              <a:srgbClr val="FFFFFF"/>
            </a:solidFill>
          </p:spPr>
          <p:txBody>
            <a:bodyPr wrap="square" lIns="0" tIns="0" rIns="0" bIns="0" rtlCol="0"/>
            <a:lstStyle/>
            <a:p>
              <a:endParaRPr/>
            </a:p>
          </p:txBody>
        </p:sp>
        <p:sp>
          <p:nvSpPr>
            <p:cNvPr id="176" name="object 176"/>
            <p:cNvSpPr/>
            <p:nvPr/>
          </p:nvSpPr>
          <p:spPr>
            <a:xfrm>
              <a:off x="10117402" y="3330709"/>
              <a:ext cx="429895" cy="296545"/>
            </a:xfrm>
            <a:custGeom>
              <a:avLst/>
              <a:gdLst/>
              <a:ahLst/>
              <a:cxnLst/>
              <a:rect l="l" t="t" r="r" b="b"/>
              <a:pathLst>
                <a:path w="429895" h="296545">
                  <a:moveTo>
                    <a:pt x="422750" y="295981"/>
                  </a:moveTo>
                  <a:lnTo>
                    <a:pt x="15664" y="295981"/>
                  </a:lnTo>
                  <a:lnTo>
                    <a:pt x="7012" y="295981"/>
                  </a:lnTo>
                  <a:lnTo>
                    <a:pt x="0" y="288936"/>
                  </a:lnTo>
                  <a:lnTo>
                    <a:pt x="0" y="7044"/>
                  </a:lnTo>
                  <a:lnTo>
                    <a:pt x="7012" y="0"/>
                  </a:lnTo>
                  <a:lnTo>
                    <a:pt x="422750" y="0"/>
                  </a:lnTo>
                  <a:lnTo>
                    <a:pt x="429763" y="7044"/>
                  </a:lnTo>
                  <a:lnTo>
                    <a:pt x="429763" y="288936"/>
                  </a:lnTo>
                  <a:lnTo>
                    <a:pt x="422750" y="295981"/>
                  </a:lnTo>
                  <a:close/>
                </a:path>
              </a:pathLst>
            </a:custGeom>
            <a:solidFill>
              <a:srgbClr val="000000"/>
            </a:solidFill>
          </p:spPr>
          <p:txBody>
            <a:bodyPr wrap="square" lIns="0" tIns="0" rIns="0" bIns="0" rtlCol="0"/>
            <a:lstStyle/>
            <a:p>
              <a:endParaRPr/>
            </a:p>
          </p:txBody>
        </p:sp>
        <p:sp>
          <p:nvSpPr>
            <p:cNvPr id="177" name="object 177"/>
            <p:cNvSpPr/>
            <p:nvPr/>
          </p:nvSpPr>
          <p:spPr>
            <a:xfrm>
              <a:off x="10101735" y="3314976"/>
              <a:ext cx="461645" cy="327660"/>
            </a:xfrm>
            <a:custGeom>
              <a:avLst/>
              <a:gdLst/>
              <a:ahLst/>
              <a:cxnLst/>
              <a:rect l="l" t="t" r="r" b="b"/>
              <a:pathLst>
                <a:path w="461645" h="327660">
                  <a:moveTo>
                    <a:pt x="429765" y="327451"/>
                  </a:moveTo>
                  <a:lnTo>
                    <a:pt x="31328" y="327451"/>
                  </a:lnTo>
                  <a:lnTo>
                    <a:pt x="19133" y="324978"/>
                  </a:lnTo>
                  <a:lnTo>
                    <a:pt x="9175" y="318234"/>
                  </a:lnTo>
                  <a:lnTo>
                    <a:pt x="2461" y="308231"/>
                  </a:lnTo>
                  <a:lnTo>
                    <a:pt x="0" y="295981"/>
                  </a:lnTo>
                  <a:lnTo>
                    <a:pt x="0" y="31470"/>
                  </a:lnTo>
                  <a:lnTo>
                    <a:pt x="2461" y="19220"/>
                  </a:lnTo>
                  <a:lnTo>
                    <a:pt x="9175" y="9217"/>
                  </a:lnTo>
                  <a:lnTo>
                    <a:pt x="19133" y="2473"/>
                  </a:lnTo>
                  <a:lnTo>
                    <a:pt x="31328" y="0"/>
                  </a:lnTo>
                  <a:lnTo>
                    <a:pt x="429765" y="0"/>
                  </a:lnTo>
                  <a:lnTo>
                    <a:pt x="441960" y="2473"/>
                  </a:lnTo>
                  <a:lnTo>
                    <a:pt x="451918" y="9217"/>
                  </a:lnTo>
                  <a:lnTo>
                    <a:pt x="458632" y="19220"/>
                  </a:lnTo>
                  <a:lnTo>
                    <a:pt x="461094" y="31470"/>
                  </a:lnTo>
                  <a:lnTo>
                    <a:pt x="31328" y="31470"/>
                  </a:lnTo>
                  <a:lnTo>
                    <a:pt x="31328" y="295981"/>
                  </a:lnTo>
                  <a:lnTo>
                    <a:pt x="461094" y="295981"/>
                  </a:lnTo>
                  <a:lnTo>
                    <a:pt x="458632" y="308231"/>
                  </a:lnTo>
                  <a:lnTo>
                    <a:pt x="451918" y="318234"/>
                  </a:lnTo>
                  <a:lnTo>
                    <a:pt x="441960" y="324978"/>
                  </a:lnTo>
                  <a:lnTo>
                    <a:pt x="429765" y="327451"/>
                  </a:lnTo>
                  <a:close/>
                </a:path>
                <a:path w="461645" h="327660">
                  <a:moveTo>
                    <a:pt x="461094" y="295981"/>
                  </a:moveTo>
                  <a:lnTo>
                    <a:pt x="429765" y="295981"/>
                  </a:lnTo>
                  <a:lnTo>
                    <a:pt x="429765" y="31470"/>
                  </a:lnTo>
                  <a:lnTo>
                    <a:pt x="461094" y="31470"/>
                  </a:lnTo>
                  <a:lnTo>
                    <a:pt x="461094" y="295981"/>
                  </a:lnTo>
                  <a:close/>
                </a:path>
              </a:pathLst>
            </a:custGeom>
            <a:solidFill>
              <a:srgbClr val="FFFFFF"/>
            </a:solidFill>
          </p:spPr>
          <p:txBody>
            <a:bodyPr wrap="square" lIns="0" tIns="0" rIns="0" bIns="0" rtlCol="0"/>
            <a:lstStyle/>
            <a:p>
              <a:endParaRPr/>
            </a:p>
          </p:txBody>
        </p:sp>
        <p:sp>
          <p:nvSpPr>
            <p:cNvPr id="178" name="object 178"/>
            <p:cNvSpPr/>
            <p:nvPr/>
          </p:nvSpPr>
          <p:spPr>
            <a:xfrm>
              <a:off x="10117402" y="3764601"/>
              <a:ext cx="443230" cy="75565"/>
            </a:xfrm>
            <a:custGeom>
              <a:avLst/>
              <a:gdLst/>
              <a:ahLst/>
              <a:cxnLst/>
              <a:rect l="l" t="t" r="r" b="b"/>
              <a:pathLst>
                <a:path w="443229" h="75564">
                  <a:moveTo>
                    <a:pt x="405565" y="75415"/>
                  </a:moveTo>
                  <a:lnTo>
                    <a:pt x="37536" y="75415"/>
                  </a:lnTo>
                  <a:lnTo>
                    <a:pt x="22939" y="72447"/>
                  </a:lnTo>
                  <a:lnTo>
                    <a:pt x="11006" y="64359"/>
                  </a:lnTo>
                  <a:lnTo>
                    <a:pt x="2954" y="52372"/>
                  </a:lnTo>
                  <a:lnTo>
                    <a:pt x="0" y="37709"/>
                  </a:lnTo>
                  <a:lnTo>
                    <a:pt x="2954" y="23045"/>
                  </a:lnTo>
                  <a:lnTo>
                    <a:pt x="11006" y="11057"/>
                  </a:lnTo>
                  <a:lnTo>
                    <a:pt x="22939" y="2968"/>
                  </a:lnTo>
                  <a:lnTo>
                    <a:pt x="37536" y="0"/>
                  </a:lnTo>
                  <a:lnTo>
                    <a:pt x="405565" y="0"/>
                  </a:lnTo>
                  <a:lnTo>
                    <a:pt x="420163" y="2968"/>
                  </a:lnTo>
                  <a:lnTo>
                    <a:pt x="432096" y="11057"/>
                  </a:lnTo>
                  <a:lnTo>
                    <a:pt x="440149" y="23045"/>
                  </a:lnTo>
                  <a:lnTo>
                    <a:pt x="443104" y="37709"/>
                  </a:lnTo>
                  <a:lnTo>
                    <a:pt x="440149" y="52372"/>
                  </a:lnTo>
                  <a:lnTo>
                    <a:pt x="432096" y="64359"/>
                  </a:lnTo>
                  <a:lnTo>
                    <a:pt x="420163" y="72447"/>
                  </a:lnTo>
                  <a:lnTo>
                    <a:pt x="405565" y="75415"/>
                  </a:lnTo>
                  <a:close/>
                </a:path>
              </a:pathLst>
            </a:custGeom>
            <a:solidFill>
              <a:srgbClr val="000000"/>
            </a:solidFill>
          </p:spPr>
          <p:txBody>
            <a:bodyPr wrap="square" lIns="0" tIns="0" rIns="0" bIns="0" rtlCol="0"/>
            <a:lstStyle/>
            <a:p>
              <a:endParaRPr/>
            </a:p>
          </p:txBody>
        </p:sp>
        <p:sp>
          <p:nvSpPr>
            <p:cNvPr id="179" name="object 179"/>
            <p:cNvSpPr/>
            <p:nvPr/>
          </p:nvSpPr>
          <p:spPr>
            <a:xfrm>
              <a:off x="10101735" y="3748866"/>
              <a:ext cx="474980" cy="107314"/>
            </a:xfrm>
            <a:custGeom>
              <a:avLst/>
              <a:gdLst/>
              <a:ahLst/>
              <a:cxnLst/>
              <a:rect l="l" t="t" r="r" b="b"/>
              <a:pathLst>
                <a:path w="474979" h="107314">
                  <a:moveTo>
                    <a:pt x="421232" y="106886"/>
                  </a:moveTo>
                  <a:lnTo>
                    <a:pt x="53203" y="106886"/>
                  </a:lnTo>
                  <a:lnTo>
                    <a:pt x="32513" y="102680"/>
                  </a:lnTo>
                  <a:lnTo>
                    <a:pt x="15599" y="91216"/>
                  </a:lnTo>
                  <a:lnTo>
                    <a:pt x="4187" y="74226"/>
                  </a:lnTo>
                  <a:lnTo>
                    <a:pt x="0" y="53444"/>
                  </a:lnTo>
                  <a:lnTo>
                    <a:pt x="4187" y="32661"/>
                  </a:lnTo>
                  <a:lnTo>
                    <a:pt x="15600" y="15671"/>
                  </a:lnTo>
                  <a:lnTo>
                    <a:pt x="32514" y="4206"/>
                  </a:lnTo>
                  <a:lnTo>
                    <a:pt x="53203" y="0"/>
                  </a:lnTo>
                  <a:lnTo>
                    <a:pt x="421232" y="0"/>
                  </a:lnTo>
                  <a:lnTo>
                    <a:pt x="441921" y="4206"/>
                  </a:lnTo>
                  <a:lnTo>
                    <a:pt x="458834" y="15671"/>
                  </a:lnTo>
                  <a:lnTo>
                    <a:pt x="469447" y="31470"/>
                  </a:lnTo>
                  <a:lnTo>
                    <a:pt x="53203" y="31470"/>
                  </a:lnTo>
                  <a:lnTo>
                    <a:pt x="44688" y="33197"/>
                  </a:lnTo>
                  <a:lnTo>
                    <a:pt x="37735" y="37906"/>
                  </a:lnTo>
                  <a:lnTo>
                    <a:pt x="33047" y="44891"/>
                  </a:lnTo>
                  <a:lnTo>
                    <a:pt x="31328" y="53444"/>
                  </a:lnTo>
                  <a:lnTo>
                    <a:pt x="33048" y="61997"/>
                  </a:lnTo>
                  <a:lnTo>
                    <a:pt x="37737" y="68980"/>
                  </a:lnTo>
                  <a:lnTo>
                    <a:pt x="44691" y="73689"/>
                  </a:lnTo>
                  <a:lnTo>
                    <a:pt x="53203" y="75415"/>
                  </a:lnTo>
                  <a:lnTo>
                    <a:pt x="469449" y="75415"/>
                  </a:lnTo>
                  <a:lnTo>
                    <a:pt x="458834" y="91216"/>
                  </a:lnTo>
                  <a:lnTo>
                    <a:pt x="441921" y="102680"/>
                  </a:lnTo>
                  <a:lnTo>
                    <a:pt x="421232" y="106886"/>
                  </a:lnTo>
                  <a:close/>
                </a:path>
                <a:path w="474979" h="107314">
                  <a:moveTo>
                    <a:pt x="469449" y="75415"/>
                  </a:moveTo>
                  <a:lnTo>
                    <a:pt x="421232" y="75415"/>
                  </a:lnTo>
                  <a:lnTo>
                    <a:pt x="429748" y="73688"/>
                  </a:lnTo>
                  <a:lnTo>
                    <a:pt x="436701" y="68979"/>
                  </a:lnTo>
                  <a:lnTo>
                    <a:pt x="441388" y="61996"/>
                  </a:lnTo>
                  <a:lnTo>
                    <a:pt x="443106" y="53444"/>
                  </a:lnTo>
                  <a:lnTo>
                    <a:pt x="441387" y="44891"/>
                  </a:lnTo>
                  <a:lnTo>
                    <a:pt x="436699" y="37906"/>
                  </a:lnTo>
                  <a:lnTo>
                    <a:pt x="429746" y="33197"/>
                  </a:lnTo>
                  <a:lnTo>
                    <a:pt x="421232" y="31470"/>
                  </a:lnTo>
                  <a:lnTo>
                    <a:pt x="469447" y="31470"/>
                  </a:lnTo>
                  <a:lnTo>
                    <a:pt x="470247" y="32661"/>
                  </a:lnTo>
                  <a:lnTo>
                    <a:pt x="474435" y="53444"/>
                  </a:lnTo>
                  <a:lnTo>
                    <a:pt x="470247" y="74226"/>
                  </a:lnTo>
                  <a:lnTo>
                    <a:pt x="469449" y="75415"/>
                  </a:lnTo>
                  <a:close/>
                </a:path>
              </a:pathLst>
            </a:custGeom>
            <a:solidFill>
              <a:srgbClr val="FFFFFF"/>
            </a:solidFill>
          </p:spPr>
          <p:txBody>
            <a:bodyPr wrap="square" lIns="0" tIns="0" rIns="0" bIns="0" rtlCol="0"/>
            <a:lstStyle/>
            <a:p>
              <a:endParaRPr/>
            </a:p>
          </p:txBody>
        </p:sp>
      </p:grpSp>
      <p:grpSp>
        <p:nvGrpSpPr>
          <p:cNvPr id="180" name="object 180"/>
          <p:cNvGrpSpPr/>
          <p:nvPr/>
        </p:nvGrpSpPr>
        <p:grpSpPr>
          <a:xfrm>
            <a:off x="11454912" y="3256024"/>
            <a:ext cx="617855" cy="600075"/>
            <a:chOff x="11454912" y="3256024"/>
            <a:chExt cx="617855" cy="600075"/>
          </a:xfrm>
        </p:grpSpPr>
        <p:sp>
          <p:nvSpPr>
            <p:cNvPr id="181" name="object 181"/>
            <p:cNvSpPr/>
            <p:nvPr/>
          </p:nvSpPr>
          <p:spPr>
            <a:xfrm>
              <a:off x="11471852" y="3343134"/>
              <a:ext cx="584200" cy="495934"/>
            </a:xfrm>
            <a:custGeom>
              <a:avLst/>
              <a:gdLst/>
              <a:ahLst/>
              <a:cxnLst/>
              <a:rect l="l" t="t" r="r" b="b"/>
              <a:pathLst>
                <a:path w="584200" h="495935">
                  <a:moveTo>
                    <a:pt x="576028" y="495916"/>
                  </a:moveTo>
                  <a:lnTo>
                    <a:pt x="16942" y="495919"/>
                  </a:lnTo>
                  <a:lnTo>
                    <a:pt x="7585" y="495919"/>
                  </a:lnTo>
                  <a:lnTo>
                    <a:pt x="0" y="488333"/>
                  </a:lnTo>
                  <a:lnTo>
                    <a:pt x="0" y="7585"/>
                  </a:lnTo>
                  <a:lnTo>
                    <a:pt x="7585" y="0"/>
                  </a:lnTo>
                  <a:lnTo>
                    <a:pt x="576028" y="0"/>
                  </a:lnTo>
                  <a:lnTo>
                    <a:pt x="583613" y="7585"/>
                  </a:lnTo>
                  <a:lnTo>
                    <a:pt x="583613" y="488331"/>
                  </a:lnTo>
                  <a:lnTo>
                    <a:pt x="576028" y="495916"/>
                  </a:lnTo>
                  <a:close/>
                </a:path>
              </a:pathLst>
            </a:custGeom>
            <a:solidFill>
              <a:srgbClr val="000000"/>
            </a:solidFill>
          </p:spPr>
          <p:txBody>
            <a:bodyPr wrap="square" lIns="0" tIns="0" rIns="0" bIns="0" rtlCol="0"/>
            <a:lstStyle/>
            <a:p>
              <a:endParaRPr/>
            </a:p>
          </p:txBody>
        </p:sp>
        <p:sp>
          <p:nvSpPr>
            <p:cNvPr id="182" name="object 182"/>
            <p:cNvSpPr/>
            <p:nvPr/>
          </p:nvSpPr>
          <p:spPr>
            <a:xfrm>
              <a:off x="11454912" y="3326190"/>
              <a:ext cx="617855" cy="530225"/>
            </a:xfrm>
            <a:custGeom>
              <a:avLst/>
              <a:gdLst/>
              <a:ahLst/>
              <a:cxnLst/>
              <a:rect l="l" t="t" r="r" b="b"/>
              <a:pathLst>
                <a:path w="617854" h="530225">
                  <a:moveTo>
                    <a:pt x="583613" y="529804"/>
                  </a:moveTo>
                  <a:lnTo>
                    <a:pt x="33884" y="529804"/>
                  </a:lnTo>
                  <a:lnTo>
                    <a:pt x="20695" y="527141"/>
                  </a:lnTo>
                  <a:lnTo>
                    <a:pt x="9924" y="519879"/>
                  </a:lnTo>
                  <a:lnTo>
                    <a:pt x="2662" y="509107"/>
                  </a:lnTo>
                  <a:lnTo>
                    <a:pt x="0" y="495916"/>
                  </a:lnTo>
                  <a:lnTo>
                    <a:pt x="0" y="33887"/>
                  </a:lnTo>
                  <a:lnTo>
                    <a:pt x="2662" y="20696"/>
                  </a:lnTo>
                  <a:lnTo>
                    <a:pt x="9924" y="9925"/>
                  </a:lnTo>
                  <a:lnTo>
                    <a:pt x="20695" y="2662"/>
                  </a:lnTo>
                  <a:lnTo>
                    <a:pt x="33884" y="0"/>
                  </a:lnTo>
                  <a:lnTo>
                    <a:pt x="583613" y="0"/>
                  </a:lnTo>
                  <a:lnTo>
                    <a:pt x="596803" y="2663"/>
                  </a:lnTo>
                  <a:lnTo>
                    <a:pt x="607574" y="9926"/>
                  </a:lnTo>
                  <a:lnTo>
                    <a:pt x="614835" y="20697"/>
                  </a:lnTo>
                  <a:lnTo>
                    <a:pt x="617498" y="33887"/>
                  </a:lnTo>
                  <a:lnTo>
                    <a:pt x="33884" y="33887"/>
                  </a:lnTo>
                  <a:lnTo>
                    <a:pt x="33884" y="495916"/>
                  </a:lnTo>
                  <a:lnTo>
                    <a:pt x="617498" y="495916"/>
                  </a:lnTo>
                  <a:lnTo>
                    <a:pt x="614835" y="509107"/>
                  </a:lnTo>
                  <a:lnTo>
                    <a:pt x="607574" y="519879"/>
                  </a:lnTo>
                  <a:lnTo>
                    <a:pt x="596803" y="527141"/>
                  </a:lnTo>
                  <a:lnTo>
                    <a:pt x="583613" y="529804"/>
                  </a:lnTo>
                  <a:close/>
                </a:path>
                <a:path w="617854" h="530225">
                  <a:moveTo>
                    <a:pt x="617498" y="495916"/>
                  </a:moveTo>
                  <a:lnTo>
                    <a:pt x="583613" y="495916"/>
                  </a:lnTo>
                  <a:lnTo>
                    <a:pt x="583613" y="33887"/>
                  </a:lnTo>
                  <a:lnTo>
                    <a:pt x="617498" y="33887"/>
                  </a:lnTo>
                  <a:lnTo>
                    <a:pt x="617498" y="495916"/>
                  </a:lnTo>
                  <a:close/>
                </a:path>
              </a:pathLst>
            </a:custGeom>
            <a:solidFill>
              <a:srgbClr val="FFFFFF"/>
            </a:solidFill>
          </p:spPr>
          <p:txBody>
            <a:bodyPr wrap="square" lIns="0" tIns="0" rIns="0" bIns="0" rtlCol="0"/>
            <a:lstStyle/>
            <a:p>
              <a:endParaRPr/>
            </a:p>
          </p:txBody>
        </p:sp>
        <p:sp>
          <p:nvSpPr>
            <p:cNvPr id="183" name="object 183"/>
            <p:cNvSpPr/>
            <p:nvPr/>
          </p:nvSpPr>
          <p:spPr>
            <a:xfrm>
              <a:off x="11471852" y="3343134"/>
              <a:ext cx="584200" cy="397510"/>
            </a:xfrm>
            <a:custGeom>
              <a:avLst/>
              <a:gdLst/>
              <a:ahLst/>
              <a:cxnLst/>
              <a:rect l="l" t="t" r="r" b="b"/>
              <a:pathLst>
                <a:path w="584200" h="397510">
                  <a:moveTo>
                    <a:pt x="576028" y="397219"/>
                  </a:moveTo>
                  <a:lnTo>
                    <a:pt x="16942" y="397219"/>
                  </a:lnTo>
                  <a:lnTo>
                    <a:pt x="7585" y="397219"/>
                  </a:lnTo>
                  <a:lnTo>
                    <a:pt x="0" y="389634"/>
                  </a:lnTo>
                  <a:lnTo>
                    <a:pt x="0" y="7585"/>
                  </a:lnTo>
                  <a:lnTo>
                    <a:pt x="7585" y="0"/>
                  </a:lnTo>
                  <a:lnTo>
                    <a:pt x="576028" y="0"/>
                  </a:lnTo>
                  <a:lnTo>
                    <a:pt x="583613" y="7585"/>
                  </a:lnTo>
                  <a:lnTo>
                    <a:pt x="583613" y="389634"/>
                  </a:lnTo>
                  <a:lnTo>
                    <a:pt x="576028" y="397219"/>
                  </a:lnTo>
                  <a:close/>
                </a:path>
              </a:pathLst>
            </a:custGeom>
            <a:solidFill>
              <a:srgbClr val="000000"/>
            </a:solidFill>
          </p:spPr>
          <p:txBody>
            <a:bodyPr wrap="square" lIns="0" tIns="0" rIns="0" bIns="0" rtlCol="0"/>
            <a:lstStyle/>
            <a:p>
              <a:endParaRPr/>
            </a:p>
          </p:txBody>
        </p:sp>
        <p:sp>
          <p:nvSpPr>
            <p:cNvPr id="184" name="object 184"/>
            <p:cNvSpPr/>
            <p:nvPr/>
          </p:nvSpPr>
          <p:spPr>
            <a:xfrm>
              <a:off x="11454912" y="3326190"/>
              <a:ext cx="617855" cy="431165"/>
            </a:xfrm>
            <a:custGeom>
              <a:avLst/>
              <a:gdLst/>
              <a:ahLst/>
              <a:cxnLst/>
              <a:rect l="l" t="t" r="r" b="b"/>
              <a:pathLst>
                <a:path w="617854" h="431164">
                  <a:moveTo>
                    <a:pt x="583613" y="431107"/>
                  </a:moveTo>
                  <a:lnTo>
                    <a:pt x="33884" y="431107"/>
                  </a:lnTo>
                  <a:lnTo>
                    <a:pt x="20695" y="428444"/>
                  </a:lnTo>
                  <a:lnTo>
                    <a:pt x="9924" y="421182"/>
                  </a:lnTo>
                  <a:lnTo>
                    <a:pt x="2662" y="410410"/>
                  </a:lnTo>
                  <a:lnTo>
                    <a:pt x="0" y="397219"/>
                  </a:lnTo>
                  <a:lnTo>
                    <a:pt x="0" y="33887"/>
                  </a:lnTo>
                  <a:lnTo>
                    <a:pt x="2662" y="20696"/>
                  </a:lnTo>
                  <a:lnTo>
                    <a:pt x="9924" y="9925"/>
                  </a:lnTo>
                  <a:lnTo>
                    <a:pt x="20695" y="2662"/>
                  </a:lnTo>
                  <a:lnTo>
                    <a:pt x="33884" y="0"/>
                  </a:lnTo>
                  <a:lnTo>
                    <a:pt x="583613" y="0"/>
                  </a:lnTo>
                  <a:lnTo>
                    <a:pt x="596803" y="2663"/>
                  </a:lnTo>
                  <a:lnTo>
                    <a:pt x="607574" y="9926"/>
                  </a:lnTo>
                  <a:lnTo>
                    <a:pt x="614835" y="20697"/>
                  </a:lnTo>
                  <a:lnTo>
                    <a:pt x="617498" y="33887"/>
                  </a:lnTo>
                  <a:lnTo>
                    <a:pt x="33884" y="33887"/>
                  </a:lnTo>
                  <a:lnTo>
                    <a:pt x="33884" y="397219"/>
                  </a:lnTo>
                  <a:lnTo>
                    <a:pt x="617498" y="397219"/>
                  </a:lnTo>
                  <a:lnTo>
                    <a:pt x="614835" y="410410"/>
                  </a:lnTo>
                  <a:lnTo>
                    <a:pt x="607574" y="421182"/>
                  </a:lnTo>
                  <a:lnTo>
                    <a:pt x="596803" y="428444"/>
                  </a:lnTo>
                  <a:lnTo>
                    <a:pt x="583613" y="431107"/>
                  </a:lnTo>
                  <a:close/>
                </a:path>
                <a:path w="617854" h="431164">
                  <a:moveTo>
                    <a:pt x="617498" y="397219"/>
                  </a:moveTo>
                  <a:lnTo>
                    <a:pt x="583613" y="397219"/>
                  </a:lnTo>
                  <a:lnTo>
                    <a:pt x="583613" y="33887"/>
                  </a:lnTo>
                  <a:lnTo>
                    <a:pt x="617498" y="33887"/>
                  </a:lnTo>
                  <a:lnTo>
                    <a:pt x="617498" y="397219"/>
                  </a:lnTo>
                  <a:close/>
                </a:path>
              </a:pathLst>
            </a:custGeom>
            <a:solidFill>
              <a:srgbClr val="FFFFFF"/>
            </a:solidFill>
          </p:spPr>
          <p:txBody>
            <a:bodyPr wrap="square" lIns="0" tIns="0" rIns="0" bIns="0" rtlCol="0"/>
            <a:lstStyle/>
            <a:p>
              <a:endParaRPr/>
            </a:p>
          </p:txBody>
        </p:sp>
        <p:sp>
          <p:nvSpPr>
            <p:cNvPr id="185" name="object 185"/>
            <p:cNvSpPr/>
            <p:nvPr/>
          </p:nvSpPr>
          <p:spPr>
            <a:xfrm>
              <a:off x="11525758" y="3343134"/>
              <a:ext cx="476250" cy="349250"/>
            </a:xfrm>
            <a:custGeom>
              <a:avLst/>
              <a:gdLst/>
              <a:ahLst/>
              <a:cxnLst/>
              <a:rect l="l" t="t" r="r" b="b"/>
              <a:pathLst>
                <a:path w="476250" h="349250">
                  <a:moveTo>
                    <a:pt x="468219" y="349005"/>
                  </a:moveTo>
                  <a:lnTo>
                    <a:pt x="16942" y="349005"/>
                  </a:lnTo>
                  <a:lnTo>
                    <a:pt x="7585" y="349005"/>
                  </a:lnTo>
                  <a:lnTo>
                    <a:pt x="0" y="341419"/>
                  </a:lnTo>
                  <a:lnTo>
                    <a:pt x="0" y="7585"/>
                  </a:lnTo>
                  <a:lnTo>
                    <a:pt x="7585" y="0"/>
                  </a:lnTo>
                  <a:lnTo>
                    <a:pt x="468219" y="0"/>
                  </a:lnTo>
                  <a:lnTo>
                    <a:pt x="475804" y="7585"/>
                  </a:lnTo>
                  <a:lnTo>
                    <a:pt x="475804" y="341419"/>
                  </a:lnTo>
                  <a:lnTo>
                    <a:pt x="468219" y="349005"/>
                  </a:lnTo>
                  <a:close/>
                </a:path>
              </a:pathLst>
            </a:custGeom>
            <a:solidFill>
              <a:srgbClr val="000000"/>
            </a:solidFill>
          </p:spPr>
          <p:txBody>
            <a:bodyPr wrap="square" lIns="0" tIns="0" rIns="0" bIns="0" rtlCol="0"/>
            <a:lstStyle/>
            <a:p>
              <a:endParaRPr/>
            </a:p>
          </p:txBody>
        </p:sp>
        <p:sp>
          <p:nvSpPr>
            <p:cNvPr id="186" name="object 186"/>
            <p:cNvSpPr/>
            <p:nvPr/>
          </p:nvSpPr>
          <p:spPr>
            <a:xfrm>
              <a:off x="11508804" y="3326193"/>
              <a:ext cx="550545" cy="479425"/>
            </a:xfrm>
            <a:custGeom>
              <a:avLst/>
              <a:gdLst/>
              <a:ahLst/>
              <a:cxnLst/>
              <a:rect l="l" t="t" r="r" b="b"/>
              <a:pathLst>
                <a:path w="550545" h="479425">
                  <a:moveTo>
                    <a:pt x="509689" y="33896"/>
                  </a:moveTo>
                  <a:lnTo>
                    <a:pt x="507034" y="20701"/>
                  </a:lnTo>
                  <a:lnTo>
                    <a:pt x="499770" y="9931"/>
                  </a:lnTo>
                  <a:lnTo>
                    <a:pt x="489000" y="2667"/>
                  </a:lnTo>
                  <a:lnTo>
                    <a:pt x="475805" y="0"/>
                  </a:lnTo>
                  <a:lnTo>
                    <a:pt x="475805" y="33896"/>
                  </a:lnTo>
                  <a:lnTo>
                    <a:pt x="475805" y="349008"/>
                  </a:lnTo>
                  <a:lnTo>
                    <a:pt x="33896" y="349008"/>
                  </a:lnTo>
                  <a:lnTo>
                    <a:pt x="33896" y="33896"/>
                  </a:lnTo>
                  <a:lnTo>
                    <a:pt x="475805" y="33896"/>
                  </a:lnTo>
                  <a:lnTo>
                    <a:pt x="475805" y="0"/>
                  </a:lnTo>
                  <a:lnTo>
                    <a:pt x="33896" y="0"/>
                  </a:lnTo>
                  <a:lnTo>
                    <a:pt x="20701" y="2667"/>
                  </a:lnTo>
                  <a:lnTo>
                    <a:pt x="9931" y="9931"/>
                  </a:lnTo>
                  <a:lnTo>
                    <a:pt x="2667" y="20701"/>
                  </a:lnTo>
                  <a:lnTo>
                    <a:pt x="0" y="33896"/>
                  </a:lnTo>
                  <a:lnTo>
                    <a:pt x="0" y="349008"/>
                  </a:lnTo>
                  <a:lnTo>
                    <a:pt x="2667" y="362204"/>
                  </a:lnTo>
                  <a:lnTo>
                    <a:pt x="9931" y="372973"/>
                  </a:lnTo>
                  <a:lnTo>
                    <a:pt x="20701" y="380238"/>
                  </a:lnTo>
                  <a:lnTo>
                    <a:pt x="33896" y="382892"/>
                  </a:lnTo>
                  <a:lnTo>
                    <a:pt x="475805" y="382892"/>
                  </a:lnTo>
                  <a:lnTo>
                    <a:pt x="489000" y="380238"/>
                  </a:lnTo>
                  <a:lnTo>
                    <a:pt x="499770" y="372973"/>
                  </a:lnTo>
                  <a:lnTo>
                    <a:pt x="507034" y="362204"/>
                  </a:lnTo>
                  <a:lnTo>
                    <a:pt x="509689" y="349008"/>
                  </a:lnTo>
                  <a:lnTo>
                    <a:pt x="509689" y="33896"/>
                  </a:lnTo>
                  <a:close/>
                </a:path>
                <a:path w="550545" h="479425">
                  <a:moveTo>
                    <a:pt x="550049" y="453034"/>
                  </a:moveTo>
                  <a:lnTo>
                    <a:pt x="542467" y="445452"/>
                  </a:lnTo>
                  <a:lnTo>
                    <a:pt x="265455" y="445452"/>
                  </a:lnTo>
                  <a:lnTo>
                    <a:pt x="257873" y="453034"/>
                  </a:lnTo>
                  <a:lnTo>
                    <a:pt x="257873" y="471754"/>
                  </a:lnTo>
                  <a:lnTo>
                    <a:pt x="265455" y="479336"/>
                  </a:lnTo>
                  <a:lnTo>
                    <a:pt x="533107" y="479336"/>
                  </a:lnTo>
                  <a:lnTo>
                    <a:pt x="542467" y="479336"/>
                  </a:lnTo>
                  <a:lnTo>
                    <a:pt x="550049" y="471754"/>
                  </a:lnTo>
                  <a:lnTo>
                    <a:pt x="550049" y="453034"/>
                  </a:lnTo>
                  <a:close/>
                </a:path>
              </a:pathLst>
            </a:custGeom>
            <a:solidFill>
              <a:srgbClr val="FFFFFF"/>
            </a:solidFill>
          </p:spPr>
          <p:txBody>
            <a:bodyPr wrap="square" lIns="0" tIns="0" rIns="0" bIns="0" rtlCol="0"/>
            <a:lstStyle/>
            <a:p>
              <a:endParaRPr/>
            </a:p>
          </p:txBody>
        </p:sp>
        <p:pic>
          <p:nvPicPr>
            <p:cNvPr id="187" name="object 187"/>
            <p:cNvPicPr/>
            <p:nvPr/>
          </p:nvPicPr>
          <p:blipFill>
            <a:blip r:embed="rId44" cstate="print"/>
            <a:stretch>
              <a:fillRect/>
            </a:stretch>
          </p:blipFill>
          <p:spPr>
            <a:xfrm>
              <a:off x="11710209" y="3256024"/>
              <a:ext cx="107303" cy="164971"/>
            </a:xfrm>
            <a:prstGeom prst="rect">
              <a:avLst/>
            </a:prstGeom>
          </p:spPr>
        </p:pic>
        <p:pic>
          <p:nvPicPr>
            <p:cNvPr id="188" name="object 188"/>
            <p:cNvPicPr/>
            <p:nvPr/>
          </p:nvPicPr>
          <p:blipFill>
            <a:blip r:embed="rId45" cstate="print"/>
            <a:stretch>
              <a:fillRect/>
            </a:stretch>
          </p:blipFill>
          <p:spPr>
            <a:xfrm>
              <a:off x="11557883" y="3256024"/>
              <a:ext cx="107300" cy="164971"/>
            </a:xfrm>
            <a:prstGeom prst="rect">
              <a:avLst/>
            </a:prstGeom>
          </p:spPr>
        </p:pic>
        <p:pic>
          <p:nvPicPr>
            <p:cNvPr id="189" name="object 189"/>
            <p:cNvPicPr/>
            <p:nvPr/>
          </p:nvPicPr>
          <p:blipFill>
            <a:blip r:embed="rId45" cstate="print"/>
            <a:stretch>
              <a:fillRect/>
            </a:stretch>
          </p:blipFill>
          <p:spPr>
            <a:xfrm>
              <a:off x="11862535" y="3256024"/>
              <a:ext cx="107300" cy="164971"/>
            </a:xfrm>
            <a:prstGeom prst="rect">
              <a:avLst/>
            </a:prstGeom>
          </p:spPr>
        </p:pic>
      </p:grpSp>
      <p:grpSp>
        <p:nvGrpSpPr>
          <p:cNvPr id="190" name="object 190"/>
          <p:cNvGrpSpPr/>
          <p:nvPr/>
        </p:nvGrpSpPr>
        <p:grpSpPr>
          <a:xfrm>
            <a:off x="14393104" y="3223146"/>
            <a:ext cx="668020" cy="667385"/>
            <a:chOff x="14393104" y="3223146"/>
            <a:chExt cx="668020" cy="667385"/>
          </a:xfrm>
        </p:grpSpPr>
        <p:sp>
          <p:nvSpPr>
            <p:cNvPr id="191" name="object 191"/>
            <p:cNvSpPr/>
            <p:nvPr/>
          </p:nvSpPr>
          <p:spPr>
            <a:xfrm>
              <a:off x="14410717" y="3436895"/>
              <a:ext cx="436245" cy="435609"/>
            </a:xfrm>
            <a:custGeom>
              <a:avLst/>
              <a:gdLst/>
              <a:ahLst/>
              <a:cxnLst/>
              <a:rect l="l" t="t" r="r" b="b"/>
              <a:pathLst>
                <a:path w="436244" h="435610">
                  <a:moveTo>
                    <a:pt x="190642" y="435495"/>
                  </a:moveTo>
                  <a:lnTo>
                    <a:pt x="186132" y="435495"/>
                  </a:lnTo>
                  <a:lnTo>
                    <a:pt x="181623" y="435495"/>
                  </a:lnTo>
                  <a:lnTo>
                    <a:pt x="177116" y="433777"/>
                  </a:lnTo>
                  <a:lnTo>
                    <a:pt x="5160" y="262075"/>
                  </a:lnTo>
                  <a:lnTo>
                    <a:pt x="1290" y="256256"/>
                  </a:lnTo>
                  <a:lnTo>
                    <a:pt x="0" y="249637"/>
                  </a:lnTo>
                  <a:lnTo>
                    <a:pt x="1290" y="243019"/>
                  </a:lnTo>
                  <a:lnTo>
                    <a:pt x="5160" y="237202"/>
                  </a:lnTo>
                  <a:lnTo>
                    <a:pt x="240997" y="1718"/>
                  </a:lnTo>
                  <a:lnTo>
                    <a:pt x="245506" y="0"/>
                  </a:lnTo>
                  <a:lnTo>
                    <a:pt x="254520" y="0"/>
                  </a:lnTo>
                  <a:lnTo>
                    <a:pt x="259029" y="1718"/>
                  </a:lnTo>
                  <a:lnTo>
                    <a:pt x="430988" y="173419"/>
                  </a:lnTo>
                  <a:lnTo>
                    <a:pt x="434858" y="179239"/>
                  </a:lnTo>
                  <a:lnTo>
                    <a:pt x="436149" y="185857"/>
                  </a:lnTo>
                  <a:lnTo>
                    <a:pt x="434858" y="192475"/>
                  </a:lnTo>
                  <a:lnTo>
                    <a:pt x="430988" y="198293"/>
                  </a:lnTo>
                  <a:lnTo>
                    <a:pt x="195151" y="433777"/>
                  </a:lnTo>
                  <a:lnTo>
                    <a:pt x="190642" y="435495"/>
                  </a:lnTo>
                  <a:close/>
                </a:path>
              </a:pathLst>
            </a:custGeom>
            <a:solidFill>
              <a:srgbClr val="000000"/>
            </a:solidFill>
          </p:spPr>
          <p:txBody>
            <a:bodyPr wrap="square" lIns="0" tIns="0" rIns="0" bIns="0" rtlCol="0"/>
            <a:lstStyle/>
            <a:p>
              <a:endParaRPr/>
            </a:p>
          </p:txBody>
        </p:sp>
        <p:sp>
          <p:nvSpPr>
            <p:cNvPr id="192" name="object 192"/>
            <p:cNvSpPr/>
            <p:nvPr/>
          </p:nvSpPr>
          <p:spPr>
            <a:xfrm>
              <a:off x="14393104" y="3419306"/>
              <a:ext cx="471805" cy="471170"/>
            </a:xfrm>
            <a:custGeom>
              <a:avLst/>
              <a:gdLst/>
              <a:ahLst/>
              <a:cxnLst/>
              <a:rect l="l" t="t" r="r" b="b"/>
              <a:pathLst>
                <a:path w="471805" h="471170">
                  <a:moveTo>
                    <a:pt x="203749" y="470675"/>
                  </a:moveTo>
                  <a:lnTo>
                    <a:pt x="10318" y="292103"/>
                  </a:lnTo>
                  <a:lnTo>
                    <a:pt x="0" y="267227"/>
                  </a:lnTo>
                  <a:lnTo>
                    <a:pt x="2579" y="253991"/>
                  </a:lnTo>
                  <a:lnTo>
                    <a:pt x="242716" y="10304"/>
                  </a:lnTo>
                  <a:lnTo>
                    <a:pt x="267626" y="0"/>
                  </a:lnTo>
                  <a:lnTo>
                    <a:pt x="274355" y="644"/>
                  </a:lnTo>
                  <a:lnTo>
                    <a:pt x="280884" y="2576"/>
                  </a:lnTo>
                  <a:lnTo>
                    <a:pt x="287011" y="5796"/>
                  </a:lnTo>
                  <a:lnTo>
                    <a:pt x="292537" y="10304"/>
                  </a:lnTo>
                  <a:lnTo>
                    <a:pt x="317447" y="35177"/>
                  </a:lnTo>
                  <a:lnTo>
                    <a:pt x="267626" y="35177"/>
                  </a:lnTo>
                  <a:lnTo>
                    <a:pt x="35229" y="267227"/>
                  </a:lnTo>
                  <a:lnTo>
                    <a:pt x="203749" y="435495"/>
                  </a:lnTo>
                  <a:lnTo>
                    <a:pt x="253572" y="435495"/>
                  </a:lnTo>
                  <a:lnTo>
                    <a:pt x="228659" y="460371"/>
                  </a:lnTo>
                  <a:lnTo>
                    <a:pt x="223133" y="464879"/>
                  </a:lnTo>
                  <a:lnTo>
                    <a:pt x="217006" y="468100"/>
                  </a:lnTo>
                  <a:lnTo>
                    <a:pt x="210477" y="470031"/>
                  </a:lnTo>
                  <a:lnTo>
                    <a:pt x="203749" y="470675"/>
                  </a:lnTo>
                  <a:close/>
                </a:path>
                <a:path w="471805" h="471170">
                  <a:moveTo>
                    <a:pt x="253572" y="435495"/>
                  </a:moveTo>
                  <a:lnTo>
                    <a:pt x="203749" y="435495"/>
                  </a:lnTo>
                  <a:lnTo>
                    <a:pt x="436146" y="203445"/>
                  </a:lnTo>
                  <a:lnTo>
                    <a:pt x="267626" y="35177"/>
                  </a:lnTo>
                  <a:lnTo>
                    <a:pt x="317447" y="35177"/>
                  </a:lnTo>
                  <a:lnTo>
                    <a:pt x="461057" y="178572"/>
                  </a:lnTo>
                  <a:lnTo>
                    <a:pt x="468796" y="190209"/>
                  </a:lnTo>
                  <a:lnTo>
                    <a:pt x="471376" y="203446"/>
                  </a:lnTo>
                  <a:lnTo>
                    <a:pt x="468796" y="216684"/>
                  </a:lnTo>
                  <a:lnTo>
                    <a:pt x="461057" y="228321"/>
                  </a:lnTo>
                  <a:lnTo>
                    <a:pt x="253572" y="435495"/>
                  </a:lnTo>
                  <a:close/>
                </a:path>
              </a:pathLst>
            </a:custGeom>
            <a:solidFill>
              <a:srgbClr val="FFFFFF"/>
            </a:solidFill>
          </p:spPr>
          <p:txBody>
            <a:bodyPr wrap="square" lIns="0" tIns="0" rIns="0" bIns="0" rtlCol="0"/>
            <a:lstStyle/>
            <a:p>
              <a:endParaRPr/>
            </a:p>
          </p:txBody>
        </p:sp>
        <p:sp>
          <p:nvSpPr>
            <p:cNvPr id="193" name="object 193"/>
            <p:cNvSpPr/>
            <p:nvPr/>
          </p:nvSpPr>
          <p:spPr>
            <a:xfrm>
              <a:off x="14491506" y="3240734"/>
              <a:ext cx="551815" cy="551180"/>
            </a:xfrm>
            <a:custGeom>
              <a:avLst/>
              <a:gdLst/>
              <a:ahLst/>
              <a:cxnLst/>
              <a:rect l="l" t="t" r="r" b="b"/>
              <a:pathLst>
                <a:path w="551815" h="551179">
                  <a:moveTo>
                    <a:pt x="239425" y="550986"/>
                  </a:moveTo>
                  <a:lnTo>
                    <a:pt x="234753" y="550986"/>
                  </a:lnTo>
                  <a:lnTo>
                    <a:pt x="230081" y="550986"/>
                  </a:lnTo>
                  <a:lnTo>
                    <a:pt x="225601" y="549132"/>
                  </a:lnTo>
                  <a:lnTo>
                    <a:pt x="5160" y="329021"/>
                  </a:lnTo>
                  <a:lnTo>
                    <a:pt x="1290" y="323201"/>
                  </a:lnTo>
                  <a:lnTo>
                    <a:pt x="0" y="316583"/>
                  </a:lnTo>
                  <a:lnTo>
                    <a:pt x="1290" y="309965"/>
                  </a:lnTo>
                  <a:lnTo>
                    <a:pt x="5160" y="304147"/>
                  </a:lnTo>
                  <a:lnTo>
                    <a:pt x="308045" y="1718"/>
                  </a:lnTo>
                  <a:lnTo>
                    <a:pt x="312555" y="0"/>
                  </a:lnTo>
                  <a:lnTo>
                    <a:pt x="321568" y="0"/>
                  </a:lnTo>
                  <a:lnTo>
                    <a:pt x="326078" y="1718"/>
                  </a:lnTo>
                  <a:lnTo>
                    <a:pt x="546654" y="221964"/>
                  </a:lnTo>
                  <a:lnTo>
                    <a:pt x="550525" y="227784"/>
                  </a:lnTo>
                  <a:lnTo>
                    <a:pt x="551815" y="234402"/>
                  </a:lnTo>
                  <a:lnTo>
                    <a:pt x="550525" y="241020"/>
                  </a:lnTo>
                  <a:lnTo>
                    <a:pt x="546654" y="246838"/>
                  </a:lnTo>
                  <a:lnTo>
                    <a:pt x="243905" y="549132"/>
                  </a:lnTo>
                  <a:lnTo>
                    <a:pt x="239425" y="550986"/>
                  </a:lnTo>
                  <a:close/>
                </a:path>
              </a:pathLst>
            </a:custGeom>
            <a:solidFill>
              <a:srgbClr val="000000"/>
            </a:solidFill>
          </p:spPr>
          <p:txBody>
            <a:bodyPr wrap="square" lIns="0" tIns="0" rIns="0" bIns="0" rtlCol="0"/>
            <a:lstStyle/>
            <a:p>
              <a:endParaRPr/>
            </a:p>
          </p:txBody>
        </p:sp>
        <p:sp>
          <p:nvSpPr>
            <p:cNvPr id="194" name="object 194"/>
            <p:cNvSpPr/>
            <p:nvPr/>
          </p:nvSpPr>
          <p:spPr>
            <a:xfrm>
              <a:off x="14473892" y="3223146"/>
              <a:ext cx="587375" cy="586740"/>
            </a:xfrm>
            <a:custGeom>
              <a:avLst/>
              <a:gdLst/>
              <a:ahLst/>
              <a:cxnLst/>
              <a:rect l="l" t="t" r="r" b="b"/>
              <a:pathLst>
                <a:path w="587375" h="586739">
                  <a:moveTo>
                    <a:pt x="252366" y="586166"/>
                  </a:moveTo>
                  <a:lnTo>
                    <a:pt x="10318" y="359049"/>
                  </a:lnTo>
                  <a:lnTo>
                    <a:pt x="0" y="334173"/>
                  </a:lnTo>
                  <a:lnTo>
                    <a:pt x="2579" y="320937"/>
                  </a:lnTo>
                  <a:lnTo>
                    <a:pt x="309765" y="10304"/>
                  </a:lnTo>
                  <a:lnTo>
                    <a:pt x="334675" y="0"/>
                  </a:lnTo>
                  <a:lnTo>
                    <a:pt x="341580" y="682"/>
                  </a:lnTo>
                  <a:lnTo>
                    <a:pt x="348156" y="2678"/>
                  </a:lnTo>
                  <a:lnTo>
                    <a:pt x="354219" y="5911"/>
                  </a:lnTo>
                  <a:lnTo>
                    <a:pt x="359583" y="10304"/>
                  </a:lnTo>
                  <a:lnTo>
                    <a:pt x="384493" y="35177"/>
                  </a:lnTo>
                  <a:lnTo>
                    <a:pt x="334675" y="35177"/>
                  </a:lnTo>
                  <a:lnTo>
                    <a:pt x="35229" y="334173"/>
                  </a:lnTo>
                  <a:lnTo>
                    <a:pt x="252366" y="550986"/>
                  </a:lnTo>
                  <a:lnTo>
                    <a:pt x="302190" y="550986"/>
                  </a:lnTo>
                  <a:lnTo>
                    <a:pt x="277277" y="575861"/>
                  </a:lnTo>
                  <a:lnTo>
                    <a:pt x="271911" y="580255"/>
                  </a:lnTo>
                  <a:lnTo>
                    <a:pt x="265847" y="583488"/>
                  </a:lnTo>
                  <a:lnTo>
                    <a:pt x="259270" y="585484"/>
                  </a:lnTo>
                  <a:lnTo>
                    <a:pt x="252366" y="586166"/>
                  </a:lnTo>
                  <a:close/>
                </a:path>
                <a:path w="587375" h="586739">
                  <a:moveTo>
                    <a:pt x="302190" y="550986"/>
                  </a:moveTo>
                  <a:lnTo>
                    <a:pt x="252366" y="550986"/>
                  </a:lnTo>
                  <a:lnTo>
                    <a:pt x="551813" y="251990"/>
                  </a:lnTo>
                  <a:lnTo>
                    <a:pt x="334675" y="35177"/>
                  </a:lnTo>
                  <a:lnTo>
                    <a:pt x="384493" y="35177"/>
                  </a:lnTo>
                  <a:lnTo>
                    <a:pt x="576720" y="227117"/>
                  </a:lnTo>
                  <a:lnTo>
                    <a:pt x="584460" y="238754"/>
                  </a:lnTo>
                  <a:lnTo>
                    <a:pt x="587039" y="251991"/>
                  </a:lnTo>
                  <a:lnTo>
                    <a:pt x="584460" y="265229"/>
                  </a:lnTo>
                  <a:lnTo>
                    <a:pt x="576720" y="276866"/>
                  </a:lnTo>
                  <a:lnTo>
                    <a:pt x="302190" y="550986"/>
                  </a:lnTo>
                  <a:close/>
                </a:path>
              </a:pathLst>
            </a:custGeom>
            <a:solidFill>
              <a:srgbClr val="FFFFFF"/>
            </a:solidFill>
          </p:spPr>
          <p:txBody>
            <a:bodyPr wrap="square" lIns="0" tIns="0" rIns="0" bIns="0" rtlCol="0"/>
            <a:lstStyle/>
            <a:p>
              <a:endParaRPr/>
            </a:p>
          </p:txBody>
        </p:sp>
        <p:sp>
          <p:nvSpPr>
            <p:cNvPr id="195" name="object 195"/>
            <p:cNvSpPr/>
            <p:nvPr/>
          </p:nvSpPr>
          <p:spPr>
            <a:xfrm>
              <a:off x="14583742" y="3332832"/>
              <a:ext cx="367665" cy="367030"/>
            </a:xfrm>
            <a:custGeom>
              <a:avLst/>
              <a:gdLst/>
              <a:ahLst/>
              <a:cxnLst/>
              <a:rect l="l" t="t" r="r" b="b"/>
              <a:pathLst>
                <a:path w="367665" h="367029">
                  <a:moveTo>
                    <a:pt x="54791" y="366793"/>
                  </a:moveTo>
                  <a:lnTo>
                    <a:pt x="50281" y="366793"/>
                  </a:lnTo>
                  <a:lnTo>
                    <a:pt x="45772" y="366793"/>
                  </a:lnTo>
                  <a:lnTo>
                    <a:pt x="41265" y="365075"/>
                  </a:lnTo>
                  <a:lnTo>
                    <a:pt x="1856" y="325725"/>
                  </a:lnTo>
                  <a:lnTo>
                    <a:pt x="0" y="321252"/>
                  </a:lnTo>
                  <a:lnTo>
                    <a:pt x="0" y="311922"/>
                  </a:lnTo>
                  <a:lnTo>
                    <a:pt x="1856" y="307449"/>
                  </a:lnTo>
                  <a:lnTo>
                    <a:pt x="307906" y="1853"/>
                  </a:lnTo>
                  <a:lnTo>
                    <a:pt x="312386" y="0"/>
                  </a:lnTo>
                  <a:lnTo>
                    <a:pt x="321730" y="0"/>
                  </a:lnTo>
                  <a:lnTo>
                    <a:pt x="326210" y="1853"/>
                  </a:lnTo>
                  <a:lnTo>
                    <a:pt x="362180" y="37769"/>
                  </a:lnTo>
                  <a:lnTo>
                    <a:pt x="366050" y="43589"/>
                  </a:lnTo>
                  <a:lnTo>
                    <a:pt x="367341" y="50207"/>
                  </a:lnTo>
                  <a:lnTo>
                    <a:pt x="366050" y="56825"/>
                  </a:lnTo>
                  <a:lnTo>
                    <a:pt x="362180" y="62643"/>
                  </a:lnTo>
                  <a:lnTo>
                    <a:pt x="59297" y="365075"/>
                  </a:lnTo>
                  <a:lnTo>
                    <a:pt x="54791" y="366793"/>
                  </a:lnTo>
                  <a:close/>
                </a:path>
              </a:pathLst>
            </a:custGeom>
            <a:solidFill>
              <a:srgbClr val="000000"/>
            </a:solidFill>
          </p:spPr>
          <p:txBody>
            <a:bodyPr wrap="square" lIns="0" tIns="0" rIns="0" bIns="0" rtlCol="0"/>
            <a:lstStyle/>
            <a:p>
              <a:endParaRPr/>
            </a:p>
          </p:txBody>
        </p:sp>
        <p:sp>
          <p:nvSpPr>
            <p:cNvPr id="196" name="object 196"/>
            <p:cNvSpPr/>
            <p:nvPr/>
          </p:nvSpPr>
          <p:spPr>
            <a:xfrm>
              <a:off x="14566125" y="3315245"/>
              <a:ext cx="402590" cy="574675"/>
            </a:xfrm>
            <a:custGeom>
              <a:avLst/>
              <a:gdLst/>
              <a:ahLst/>
              <a:cxnLst/>
              <a:rect l="l" t="t" r="r" b="b"/>
              <a:pathLst>
                <a:path w="402590" h="574675">
                  <a:moveTo>
                    <a:pt x="161645" y="546823"/>
                  </a:moveTo>
                  <a:lnTo>
                    <a:pt x="153758" y="538949"/>
                  </a:lnTo>
                  <a:lnTo>
                    <a:pt x="14389" y="538949"/>
                  </a:lnTo>
                  <a:lnTo>
                    <a:pt x="6502" y="546823"/>
                  </a:lnTo>
                  <a:lnTo>
                    <a:pt x="6502" y="566254"/>
                  </a:lnTo>
                  <a:lnTo>
                    <a:pt x="14389" y="574128"/>
                  </a:lnTo>
                  <a:lnTo>
                    <a:pt x="144030" y="574128"/>
                  </a:lnTo>
                  <a:lnTo>
                    <a:pt x="153758" y="574128"/>
                  </a:lnTo>
                  <a:lnTo>
                    <a:pt x="161645" y="566254"/>
                  </a:lnTo>
                  <a:lnTo>
                    <a:pt x="161645" y="546823"/>
                  </a:lnTo>
                  <a:close/>
                </a:path>
                <a:path w="402590" h="574675">
                  <a:moveTo>
                    <a:pt x="402564" y="67805"/>
                  </a:moveTo>
                  <a:lnTo>
                    <a:pt x="367334" y="18059"/>
                  </a:lnTo>
                  <a:lnTo>
                    <a:pt x="367334" y="67805"/>
                  </a:lnTo>
                  <a:lnTo>
                    <a:pt x="67894" y="366788"/>
                  </a:lnTo>
                  <a:lnTo>
                    <a:pt x="35229" y="334175"/>
                  </a:lnTo>
                  <a:lnTo>
                    <a:pt x="334670" y="35179"/>
                  </a:lnTo>
                  <a:lnTo>
                    <a:pt x="367334" y="67805"/>
                  </a:lnTo>
                  <a:lnTo>
                    <a:pt x="367334" y="18059"/>
                  </a:lnTo>
                  <a:lnTo>
                    <a:pt x="334670" y="0"/>
                  </a:lnTo>
                  <a:lnTo>
                    <a:pt x="327939" y="647"/>
                  </a:lnTo>
                  <a:lnTo>
                    <a:pt x="10312" y="309308"/>
                  </a:lnTo>
                  <a:lnTo>
                    <a:pt x="0" y="334175"/>
                  </a:lnTo>
                  <a:lnTo>
                    <a:pt x="685" y="341071"/>
                  </a:lnTo>
                  <a:lnTo>
                    <a:pt x="42976" y="391668"/>
                  </a:lnTo>
                  <a:lnTo>
                    <a:pt x="67894" y="401967"/>
                  </a:lnTo>
                  <a:lnTo>
                    <a:pt x="74625" y="401332"/>
                  </a:lnTo>
                  <a:lnTo>
                    <a:pt x="117716" y="366788"/>
                  </a:lnTo>
                  <a:lnTo>
                    <a:pt x="392252" y="92671"/>
                  </a:lnTo>
                  <a:lnTo>
                    <a:pt x="401878" y="74688"/>
                  </a:lnTo>
                  <a:lnTo>
                    <a:pt x="402564" y="67805"/>
                  </a:lnTo>
                  <a:close/>
                </a:path>
              </a:pathLst>
            </a:custGeom>
            <a:solidFill>
              <a:srgbClr val="FFFFFF"/>
            </a:solidFill>
          </p:spPr>
          <p:txBody>
            <a:bodyPr wrap="square" lIns="0" tIns="0" rIns="0" bIns="0" rtlCol="0"/>
            <a:lstStyle/>
            <a:p>
              <a:endParaRPr/>
            </a:p>
          </p:txBody>
        </p:sp>
      </p:grpSp>
      <p:pic>
        <p:nvPicPr>
          <p:cNvPr id="197" name="object 197"/>
          <p:cNvPicPr/>
          <p:nvPr/>
        </p:nvPicPr>
        <p:blipFill>
          <a:blip r:embed="rId46" cstate="print"/>
          <a:stretch>
            <a:fillRect/>
          </a:stretch>
        </p:blipFill>
        <p:spPr>
          <a:xfrm>
            <a:off x="13002053" y="3223098"/>
            <a:ext cx="486655" cy="666834"/>
          </a:xfrm>
          <a:prstGeom prst="rect">
            <a:avLst/>
          </a:prstGeom>
        </p:spPr>
      </p:pic>
      <p:grpSp>
        <p:nvGrpSpPr>
          <p:cNvPr id="198" name="object 198"/>
          <p:cNvGrpSpPr/>
          <p:nvPr/>
        </p:nvGrpSpPr>
        <p:grpSpPr>
          <a:xfrm>
            <a:off x="15971470" y="3222947"/>
            <a:ext cx="436880" cy="666750"/>
            <a:chOff x="15971470" y="3222947"/>
            <a:chExt cx="436880" cy="666750"/>
          </a:xfrm>
        </p:grpSpPr>
        <p:sp>
          <p:nvSpPr>
            <p:cNvPr id="199" name="object 199"/>
            <p:cNvSpPr/>
            <p:nvPr/>
          </p:nvSpPr>
          <p:spPr>
            <a:xfrm>
              <a:off x="16134867" y="3222954"/>
              <a:ext cx="273685" cy="624205"/>
            </a:xfrm>
            <a:custGeom>
              <a:avLst/>
              <a:gdLst/>
              <a:ahLst/>
              <a:cxnLst/>
              <a:rect l="l" t="t" r="r" b="b"/>
              <a:pathLst>
                <a:path w="273684" h="624204">
                  <a:moveTo>
                    <a:pt x="273481" y="311835"/>
                  </a:moveTo>
                  <a:lnTo>
                    <a:pt x="270548" y="264299"/>
                  </a:lnTo>
                  <a:lnTo>
                    <a:pt x="261886" y="218427"/>
                  </a:lnTo>
                  <a:lnTo>
                    <a:pt x="247726" y="174891"/>
                  </a:lnTo>
                  <a:lnTo>
                    <a:pt x="228257" y="134366"/>
                  </a:lnTo>
                  <a:lnTo>
                    <a:pt x="203733" y="97536"/>
                  </a:lnTo>
                  <a:lnTo>
                    <a:pt x="164007" y="55765"/>
                  </a:lnTo>
                  <a:lnTo>
                    <a:pt x="118808" y="25184"/>
                  </a:lnTo>
                  <a:lnTo>
                    <a:pt x="69316" y="6400"/>
                  </a:lnTo>
                  <a:lnTo>
                    <a:pt x="26936" y="1257"/>
                  </a:lnTo>
                  <a:lnTo>
                    <a:pt x="25692" y="0"/>
                  </a:lnTo>
                  <a:lnTo>
                    <a:pt x="16637" y="0"/>
                  </a:lnTo>
                  <a:lnTo>
                    <a:pt x="7505" y="0"/>
                  </a:lnTo>
                  <a:lnTo>
                    <a:pt x="0" y="7404"/>
                  </a:lnTo>
                  <a:lnTo>
                    <a:pt x="0" y="548525"/>
                  </a:lnTo>
                  <a:lnTo>
                    <a:pt x="7416" y="555917"/>
                  </a:lnTo>
                  <a:lnTo>
                    <a:pt x="16548" y="555917"/>
                  </a:lnTo>
                  <a:lnTo>
                    <a:pt x="25692" y="555917"/>
                  </a:lnTo>
                  <a:lnTo>
                    <a:pt x="33096" y="548525"/>
                  </a:lnTo>
                  <a:lnTo>
                    <a:pt x="33096" y="35090"/>
                  </a:lnTo>
                  <a:lnTo>
                    <a:pt x="61709" y="38620"/>
                  </a:lnTo>
                  <a:lnTo>
                    <a:pt x="104216" y="54940"/>
                  </a:lnTo>
                  <a:lnTo>
                    <a:pt x="143167" y="81508"/>
                  </a:lnTo>
                  <a:lnTo>
                    <a:pt x="177571" y="117792"/>
                  </a:lnTo>
                  <a:lnTo>
                    <a:pt x="204482" y="159867"/>
                  </a:lnTo>
                  <a:lnTo>
                    <a:pt x="224167" y="207022"/>
                  </a:lnTo>
                  <a:lnTo>
                    <a:pt x="236270" y="258076"/>
                  </a:lnTo>
                  <a:lnTo>
                    <a:pt x="240385" y="311835"/>
                  </a:lnTo>
                  <a:lnTo>
                    <a:pt x="236258" y="365594"/>
                  </a:lnTo>
                  <a:lnTo>
                    <a:pt x="224142" y="416636"/>
                  </a:lnTo>
                  <a:lnTo>
                    <a:pt x="204431" y="463791"/>
                  </a:lnTo>
                  <a:lnTo>
                    <a:pt x="177520" y="505866"/>
                  </a:lnTo>
                  <a:lnTo>
                    <a:pt x="143103" y="542137"/>
                  </a:lnTo>
                  <a:lnTo>
                    <a:pt x="104152" y="568680"/>
                  </a:lnTo>
                  <a:lnTo>
                    <a:pt x="61645" y="585000"/>
                  </a:lnTo>
                  <a:lnTo>
                    <a:pt x="16548" y="590550"/>
                  </a:lnTo>
                  <a:lnTo>
                    <a:pt x="16586" y="623608"/>
                  </a:lnTo>
                  <a:lnTo>
                    <a:pt x="69240" y="617220"/>
                  </a:lnTo>
                  <a:lnTo>
                    <a:pt x="118745" y="598436"/>
                  </a:lnTo>
                  <a:lnTo>
                    <a:pt x="163931" y="567880"/>
                  </a:lnTo>
                  <a:lnTo>
                    <a:pt x="203669" y="526122"/>
                  </a:lnTo>
                  <a:lnTo>
                    <a:pt x="228206" y="489292"/>
                  </a:lnTo>
                  <a:lnTo>
                    <a:pt x="247675" y="448779"/>
                  </a:lnTo>
                  <a:lnTo>
                    <a:pt x="261861" y="405244"/>
                  </a:lnTo>
                  <a:lnTo>
                    <a:pt x="270535" y="359371"/>
                  </a:lnTo>
                  <a:lnTo>
                    <a:pt x="273481" y="311835"/>
                  </a:lnTo>
                  <a:close/>
                </a:path>
              </a:pathLst>
            </a:custGeom>
            <a:solidFill>
              <a:srgbClr val="FFFFFF"/>
            </a:solidFill>
          </p:spPr>
          <p:txBody>
            <a:bodyPr wrap="square" lIns="0" tIns="0" rIns="0" bIns="0" rtlCol="0"/>
            <a:lstStyle/>
            <a:p>
              <a:endParaRPr/>
            </a:p>
          </p:txBody>
        </p:sp>
        <p:pic>
          <p:nvPicPr>
            <p:cNvPr id="200" name="object 200"/>
            <p:cNvPicPr/>
            <p:nvPr/>
          </p:nvPicPr>
          <p:blipFill>
            <a:blip r:embed="rId47" cstate="print"/>
            <a:stretch>
              <a:fillRect/>
            </a:stretch>
          </p:blipFill>
          <p:spPr>
            <a:xfrm>
              <a:off x="16035693" y="3729283"/>
              <a:ext cx="231468" cy="97283"/>
            </a:xfrm>
            <a:prstGeom prst="rect">
              <a:avLst/>
            </a:prstGeom>
          </p:spPr>
        </p:pic>
        <p:sp>
          <p:nvSpPr>
            <p:cNvPr id="201" name="object 201"/>
            <p:cNvSpPr/>
            <p:nvPr/>
          </p:nvSpPr>
          <p:spPr>
            <a:xfrm>
              <a:off x="15988018" y="3808827"/>
              <a:ext cx="327025" cy="64769"/>
            </a:xfrm>
            <a:custGeom>
              <a:avLst/>
              <a:gdLst/>
              <a:ahLst/>
              <a:cxnLst/>
              <a:rect l="l" t="t" r="r" b="b"/>
              <a:pathLst>
                <a:path w="327025" h="64770">
                  <a:moveTo>
                    <a:pt x="294668" y="64226"/>
                  </a:moveTo>
                  <a:lnTo>
                    <a:pt x="32150" y="64226"/>
                  </a:lnTo>
                  <a:lnTo>
                    <a:pt x="19647" y="61698"/>
                  </a:lnTo>
                  <a:lnTo>
                    <a:pt x="9427" y="54810"/>
                  </a:lnTo>
                  <a:lnTo>
                    <a:pt x="2530" y="44601"/>
                  </a:lnTo>
                  <a:lnTo>
                    <a:pt x="0" y="32114"/>
                  </a:lnTo>
                  <a:lnTo>
                    <a:pt x="2530" y="19626"/>
                  </a:lnTo>
                  <a:lnTo>
                    <a:pt x="9427" y="9417"/>
                  </a:lnTo>
                  <a:lnTo>
                    <a:pt x="19647" y="2527"/>
                  </a:lnTo>
                  <a:lnTo>
                    <a:pt x="32150" y="0"/>
                  </a:lnTo>
                  <a:lnTo>
                    <a:pt x="294668" y="0"/>
                  </a:lnTo>
                  <a:lnTo>
                    <a:pt x="307171" y="2527"/>
                  </a:lnTo>
                  <a:lnTo>
                    <a:pt x="317392" y="9417"/>
                  </a:lnTo>
                  <a:lnTo>
                    <a:pt x="324290" y="19626"/>
                  </a:lnTo>
                  <a:lnTo>
                    <a:pt x="326821" y="32114"/>
                  </a:lnTo>
                  <a:lnTo>
                    <a:pt x="324290" y="44601"/>
                  </a:lnTo>
                  <a:lnTo>
                    <a:pt x="317392" y="54810"/>
                  </a:lnTo>
                  <a:lnTo>
                    <a:pt x="307171" y="61698"/>
                  </a:lnTo>
                  <a:lnTo>
                    <a:pt x="294668" y="64226"/>
                  </a:lnTo>
                  <a:close/>
                </a:path>
              </a:pathLst>
            </a:custGeom>
            <a:solidFill>
              <a:srgbClr val="000000"/>
            </a:solidFill>
          </p:spPr>
          <p:txBody>
            <a:bodyPr wrap="square" lIns="0" tIns="0" rIns="0" bIns="0" rtlCol="0"/>
            <a:lstStyle/>
            <a:p>
              <a:endParaRPr/>
            </a:p>
          </p:txBody>
        </p:sp>
        <p:sp>
          <p:nvSpPr>
            <p:cNvPr id="202" name="object 202"/>
            <p:cNvSpPr/>
            <p:nvPr/>
          </p:nvSpPr>
          <p:spPr>
            <a:xfrm>
              <a:off x="15971470" y="3792298"/>
              <a:ext cx="360045" cy="97790"/>
            </a:xfrm>
            <a:custGeom>
              <a:avLst/>
              <a:gdLst/>
              <a:ahLst/>
              <a:cxnLst/>
              <a:rect l="l" t="t" r="r" b="b"/>
              <a:pathLst>
                <a:path w="360044" h="97789">
                  <a:moveTo>
                    <a:pt x="311217" y="97283"/>
                  </a:moveTo>
                  <a:lnTo>
                    <a:pt x="48698" y="97283"/>
                  </a:lnTo>
                  <a:lnTo>
                    <a:pt x="29761" y="93455"/>
                  </a:lnTo>
                  <a:lnTo>
                    <a:pt x="14279" y="83021"/>
                  </a:lnTo>
                  <a:lnTo>
                    <a:pt x="3833" y="67558"/>
                  </a:lnTo>
                  <a:lnTo>
                    <a:pt x="0" y="48643"/>
                  </a:lnTo>
                  <a:lnTo>
                    <a:pt x="3833" y="29726"/>
                  </a:lnTo>
                  <a:lnTo>
                    <a:pt x="14279" y="14263"/>
                  </a:lnTo>
                  <a:lnTo>
                    <a:pt x="29761" y="3828"/>
                  </a:lnTo>
                  <a:lnTo>
                    <a:pt x="48698" y="0"/>
                  </a:lnTo>
                  <a:lnTo>
                    <a:pt x="311217" y="0"/>
                  </a:lnTo>
                  <a:lnTo>
                    <a:pt x="330154" y="3828"/>
                  </a:lnTo>
                  <a:lnTo>
                    <a:pt x="345636" y="14263"/>
                  </a:lnTo>
                  <a:lnTo>
                    <a:pt x="356083" y="29726"/>
                  </a:lnTo>
                  <a:lnTo>
                    <a:pt x="356758" y="33057"/>
                  </a:lnTo>
                  <a:lnTo>
                    <a:pt x="40083" y="33057"/>
                  </a:lnTo>
                  <a:lnTo>
                    <a:pt x="33097" y="40035"/>
                  </a:lnTo>
                  <a:lnTo>
                    <a:pt x="33099" y="57251"/>
                  </a:lnTo>
                  <a:lnTo>
                    <a:pt x="40083" y="64226"/>
                  </a:lnTo>
                  <a:lnTo>
                    <a:pt x="356760" y="64226"/>
                  </a:lnTo>
                  <a:lnTo>
                    <a:pt x="356085" y="67558"/>
                  </a:lnTo>
                  <a:lnTo>
                    <a:pt x="345638" y="83021"/>
                  </a:lnTo>
                  <a:lnTo>
                    <a:pt x="330155" y="93455"/>
                  </a:lnTo>
                  <a:lnTo>
                    <a:pt x="311217" y="97283"/>
                  </a:lnTo>
                  <a:close/>
                </a:path>
                <a:path w="360044" h="97789">
                  <a:moveTo>
                    <a:pt x="356760" y="64226"/>
                  </a:moveTo>
                  <a:lnTo>
                    <a:pt x="319835" y="64226"/>
                  </a:lnTo>
                  <a:lnTo>
                    <a:pt x="326821" y="57251"/>
                  </a:lnTo>
                  <a:lnTo>
                    <a:pt x="326821" y="40035"/>
                  </a:lnTo>
                  <a:lnTo>
                    <a:pt x="319835" y="33057"/>
                  </a:lnTo>
                  <a:lnTo>
                    <a:pt x="356758" y="33057"/>
                  </a:lnTo>
                  <a:lnTo>
                    <a:pt x="359918" y="48643"/>
                  </a:lnTo>
                  <a:lnTo>
                    <a:pt x="356760" y="64226"/>
                  </a:lnTo>
                  <a:close/>
                </a:path>
              </a:pathLst>
            </a:custGeom>
            <a:solidFill>
              <a:srgbClr val="FFFFFF"/>
            </a:solidFill>
          </p:spPr>
          <p:txBody>
            <a:bodyPr wrap="square" lIns="0" tIns="0" rIns="0" bIns="0" rtlCol="0"/>
            <a:lstStyle/>
            <a:p>
              <a:endParaRPr/>
            </a:p>
          </p:txBody>
        </p:sp>
        <p:sp>
          <p:nvSpPr>
            <p:cNvPr id="203" name="object 203"/>
            <p:cNvSpPr/>
            <p:nvPr/>
          </p:nvSpPr>
          <p:spPr>
            <a:xfrm>
              <a:off x="15991654" y="3341416"/>
              <a:ext cx="320040" cy="319405"/>
            </a:xfrm>
            <a:custGeom>
              <a:avLst/>
              <a:gdLst/>
              <a:ahLst/>
              <a:cxnLst/>
              <a:rect l="l" t="t" r="r" b="b"/>
              <a:pathLst>
                <a:path w="320040" h="319404">
                  <a:moveTo>
                    <a:pt x="159772" y="319165"/>
                  </a:moveTo>
                  <a:lnTo>
                    <a:pt x="120941" y="314381"/>
                  </a:lnTo>
                  <a:lnTo>
                    <a:pt x="84455" y="300323"/>
                  </a:lnTo>
                  <a:lnTo>
                    <a:pt x="52482" y="277832"/>
                  </a:lnTo>
                  <a:lnTo>
                    <a:pt x="26926" y="248241"/>
                  </a:lnTo>
                  <a:lnTo>
                    <a:pt x="9335" y="213335"/>
                  </a:lnTo>
                  <a:lnTo>
                    <a:pt x="767" y="175224"/>
                  </a:lnTo>
                  <a:lnTo>
                    <a:pt x="0" y="159582"/>
                  </a:lnTo>
                  <a:lnTo>
                    <a:pt x="191" y="151742"/>
                  </a:lnTo>
                  <a:lnTo>
                    <a:pt x="6877" y="113257"/>
                  </a:lnTo>
                  <a:lnTo>
                    <a:pt x="22725" y="77548"/>
                  </a:lnTo>
                  <a:lnTo>
                    <a:pt x="46796" y="46740"/>
                  </a:lnTo>
                  <a:lnTo>
                    <a:pt x="77640" y="22698"/>
                  </a:lnTo>
                  <a:lnTo>
                    <a:pt x="113392" y="6869"/>
                  </a:lnTo>
                  <a:lnTo>
                    <a:pt x="151923" y="191"/>
                  </a:lnTo>
                  <a:lnTo>
                    <a:pt x="159772" y="0"/>
                  </a:lnTo>
                  <a:lnTo>
                    <a:pt x="167621" y="191"/>
                  </a:lnTo>
                  <a:lnTo>
                    <a:pt x="206152" y="6869"/>
                  </a:lnTo>
                  <a:lnTo>
                    <a:pt x="241904" y="22698"/>
                  </a:lnTo>
                  <a:lnTo>
                    <a:pt x="272748" y="46740"/>
                  </a:lnTo>
                  <a:lnTo>
                    <a:pt x="296819" y="77548"/>
                  </a:lnTo>
                  <a:lnTo>
                    <a:pt x="312666" y="113257"/>
                  </a:lnTo>
                  <a:lnTo>
                    <a:pt x="319352" y="151742"/>
                  </a:lnTo>
                  <a:lnTo>
                    <a:pt x="319544" y="159582"/>
                  </a:lnTo>
                  <a:lnTo>
                    <a:pt x="319352" y="167422"/>
                  </a:lnTo>
                  <a:lnTo>
                    <a:pt x="312666" y="205907"/>
                  </a:lnTo>
                  <a:lnTo>
                    <a:pt x="296819" y="241616"/>
                  </a:lnTo>
                  <a:lnTo>
                    <a:pt x="272748" y="272424"/>
                  </a:lnTo>
                  <a:lnTo>
                    <a:pt x="241904" y="296466"/>
                  </a:lnTo>
                  <a:lnTo>
                    <a:pt x="206152" y="312295"/>
                  </a:lnTo>
                  <a:lnTo>
                    <a:pt x="167621" y="318973"/>
                  </a:lnTo>
                  <a:lnTo>
                    <a:pt x="159772" y="319165"/>
                  </a:lnTo>
                  <a:close/>
                </a:path>
              </a:pathLst>
            </a:custGeom>
            <a:solidFill>
              <a:srgbClr val="000000"/>
            </a:solidFill>
          </p:spPr>
          <p:txBody>
            <a:bodyPr wrap="square" lIns="0" tIns="0" rIns="0" bIns="0" rtlCol="0"/>
            <a:lstStyle/>
            <a:p>
              <a:endParaRPr/>
            </a:p>
          </p:txBody>
        </p:sp>
        <p:sp>
          <p:nvSpPr>
            <p:cNvPr id="204" name="object 204"/>
            <p:cNvSpPr/>
            <p:nvPr/>
          </p:nvSpPr>
          <p:spPr>
            <a:xfrm>
              <a:off x="15975101" y="3324884"/>
              <a:ext cx="353060" cy="352425"/>
            </a:xfrm>
            <a:custGeom>
              <a:avLst/>
              <a:gdLst/>
              <a:ahLst/>
              <a:cxnLst/>
              <a:rect l="l" t="t" r="r" b="b"/>
              <a:pathLst>
                <a:path w="353059" h="352425">
                  <a:moveTo>
                    <a:pt x="352640" y="176123"/>
                  </a:moveTo>
                  <a:lnTo>
                    <a:pt x="346329" y="129362"/>
                  </a:lnTo>
                  <a:lnTo>
                    <a:pt x="328536" y="87299"/>
                  </a:lnTo>
                  <a:lnTo>
                    <a:pt x="319544" y="75692"/>
                  </a:lnTo>
                  <a:lnTo>
                    <a:pt x="319544" y="176123"/>
                  </a:lnTo>
                  <a:lnTo>
                    <a:pt x="308292" y="195199"/>
                  </a:lnTo>
                  <a:lnTo>
                    <a:pt x="305727" y="196507"/>
                  </a:lnTo>
                  <a:lnTo>
                    <a:pt x="305727" y="233921"/>
                  </a:lnTo>
                  <a:lnTo>
                    <a:pt x="291909" y="260604"/>
                  </a:lnTo>
                  <a:lnTo>
                    <a:pt x="260908" y="291566"/>
                  </a:lnTo>
                  <a:lnTo>
                    <a:pt x="234175" y="305384"/>
                  </a:lnTo>
                  <a:lnTo>
                    <a:pt x="242316" y="287985"/>
                  </a:lnTo>
                  <a:lnTo>
                    <a:pt x="249237" y="263563"/>
                  </a:lnTo>
                  <a:lnTo>
                    <a:pt x="251523" y="251256"/>
                  </a:lnTo>
                  <a:lnTo>
                    <a:pt x="263867" y="248958"/>
                  </a:lnTo>
                  <a:lnTo>
                    <a:pt x="288315" y="242036"/>
                  </a:lnTo>
                  <a:lnTo>
                    <a:pt x="305727" y="233921"/>
                  </a:lnTo>
                  <a:lnTo>
                    <a:pt x="305727" y="196507"/>
                  </a:lnTo>
                  <a:lnTo>
                    <a:pt x="277596" y="210769"/>
                  </a:lnTo>
                  <a:lnTo>
                    <a:pt x="256489" y="215646"/>
                  </a:lnTo>
                  <a:lnTo>
                    <a:pt x="257416" y="206946"/>
                  </a:lnTo>
                  <a:lnTo>
                    <a:pt x="258470" y="176123"/>
                  </a:lnTo>
                  <a:lnTo>
                    <a:pt x="257416" y="145288"/>
                  </a:lnTo>
                  <a:lnTo>
                    <a:pt x="256489" y="136613"/>
                  </a:lnTo>
                  <a:lnTo>
                    <a:pt x="277596" y="141478"/>
                  </a:lnTo>
                  <a:lnTo>
                    <a:pt x="308292" y="157048"/>
                  </a:lnTo>
                  <a:lnTo>
                    <a:pt x="319544" y="176123"/>
                  </a:lnTo>
                  <a:lnTo>
                    <a:pt x="319544" y="75692"/>
                  </a:lnTo>
                  <a:lnTo>
                    <a:pt x="305727" y="57835"/>
                  </a:lnTo>
                  <a:lnTo>
                    <a:pt x="305727" y="118325"/>
                  </a:lnTo>
                  <a:lnTo>
                    <a:pt x="288315" y="110197"/>
                  </a:lnTo>
                  <a:lnTo>
                    <a:pt x="263867" y="103289"/>
                  </a:lnTo>
                  <a:lnTo>
                    <a:pt x="251523" y="101015"/>
                  </a:lnTo>
                  <a:lnTo>
                    <a:pt x="249237" y="88671"/>
                  </a:lnTo>
                  <a:lnTo>
                    <a:pt x="242316" y="64249"/>
                  </a:lnTo>
                  <a:lnTo>
                    <a:pt x="234188" y="46875"/>
                  </a:lnTo>
                  <a:lnTo>
                    <a:pt x="260908" y="60667"/>
                  </a:lnTo>
                  <a:lnTo>
                    <a:pt x="291909" y="91630"/>
                  </a:lnTo>
                  <a:lnTo>
                    <a:pt x="305727" y="118325"/>
                  </a:lnTo>
                  <a:lnTo>
                    <a:pt x="305727" y="57835"/>
                  </a:lnTo>
                  <a:lnTo>
                    <a:pt x="300939" y="51650"/>
                  </a:lnTo>
                  <a:lnTo>
                    <a:pt x="276872" y="33058"/>
                  </a:lnTo>
                  <a:lnTo>
                    <a:pt x="265239" y="24091"/>
                  </a:lnTo>
                  <a:lnTo>
                    <a:pt x="225374" y="7264"/>
                  </a:lnTo>
                  <a:lnTo>
                    <a:pt x="225374" y="176123"/>
                  </a:lnTo>
                  <a:lnTo>
                    <a:pt x="222199" y="221957"/>
                  </a:lnTo>
                  <a:lnTo>
                    <a:pt x="215874" y="222402"/>
                  </a:lnTo>
                  <a:lnTo>
                    <a:pt x="215874" y="256209"/>
                  </a:lnTo>
                  <a:lnTo>
                    <a:pt x="211010" y="277279"/>
                  </a:lnTo>
                  <a:lnTo>
                    <a:pt x="195414" y="307936"/>
                  </a:lnTo>
                  <a:lnTo>
                    <a:pt x="176314" y="319176"/>
                  </a:lnTo>
                  <a:lnTo>
                    <a:pt x="157226" y="307936"/>
                  </a:lnTo>
                  <a:lnTo>
                    <a:pt x="141630" y="277279"/>
                  </a:lnTo>
                  <a:lnTo>
                    <a:pt x="136753" y="256209"/>
                  </a:lnTo>
                  <a:lnTo>
                    <a:pt x="145453" y="257124"/>
                  </a:lnTo>
                  <a:lnTo>
                    <a:pt x="176314" y="258178"/>
                  </a:lnTo>
                  <a:lnTo>
                    <a:pt x="207187" y="257124"/>
                  </a:lnTo>
                  <a:lnTo>
                    <a:pt x="215874" y="256209"/>
                  </a:lnTo>
                  <a:lnTo>
                    <a:pt x="215874" y="222402"/>
                  </a:lnTo>
                  <a:lnTo>
                    <a:pt x="176314" y="225120"/>
                  </a:lnTo>
                  <a:lnTo>
                    <a:pt x="130429" y="221957"/>
                  </a:lnTo>
                  <a:lnTo>
                    <a:pt x="127266" y="176123"/>
                  </a:lnTo>
                  <a:lnTo>
                    <a:pt x="130429" y="130302"/>
                  </a:lnTo>
                  <a:lnTo>
                    <a:pt x="176314" y="127127"/>
                  </a:lnTo>
                  <a:lnTo>
                    <a:pt x="222199" y="130302"/>
                  </a:lnTo>
                  <a:lnTo>
                    <a:pt x="225374" y="176123"/>
                  </a:lnTo>
                  <a:lnTo>
                    <a:pt x="225374" y="7264"/>
                  </a:lnTo>
                  <a:lnTo>
                    <a:pt x="223139" y="6311"/>
                  </a:lnTo>
                  <a:lnTo>
                    <a:pt x="215874" y="5334"/>
                  </a:lnTo>
                  <a:lnTo>
                    <a:pt x="215874" y="96050"/>
                  </a:lnTo>
                  <a:lnTo>
                    <a:pt x="207187" y="95123"/>
                  </a:lnTo>
                  <a:lnTo>
                    <a:pt x="176314" y="94068"/>
                  </a:lnTo>
                  <a:lnTo>
                    <a:pt x="145453" y="95123"/>
                  </a:lnTo>
                  <a:lnTo>
                    <a:pt x="136753" y="96050"/>
                  </a:lnTo>
                  <a:lnTo>
                    <a:pt x="141630" y="74968"/>
                  </a:lnTo>
                  <a:lnTo>
                    <a:pt x="157226" y="44310"/>
                  </a:lnTo>
                  <a:lnTo>
                    <a:pt x="176314" y="33058"/>
                  </a:lnTo>
                  <a:lnTo>
                    <a:pt x="195414" y="44310"/>
                  </a:lnTo>
                  <a:lnTo>
                    <a:pt x="211010" y="74968"/>
                  </a:lnTo>
                  <a:lnTo>
                    <a:pt x="215874" y="96050"/>
                  </a:lnTo>
                  <a:lnTo>
                    <a:pt x="215874" y="5334"/>
                  </a:lnTo>
                  <a:lnTo>
                    <a:pt x="176314" y="0"/>
                  </a:lnTo>
                  <a:lnTo>
                    <a:pt x="129501" y="6311"/>
                  </a:lnTo>
                  <a:lnTo>
                    <a:pt x="118452" y="10985"/>
                  </a:lnTo>
                  <a:lnTo>
                    <a:pt x="118452" y="305384"/>
                  </a:lnTo>
                  <a:lnTo>
                    <a:pt x="91732" y="291579"/>
                  </a:lnTo>
                  <a:lnTo>
                    <a:pt x="60731" y="260604"/>
                  </a:lnTo>
                  <a:lnTo>
                    <a:pt x="46913" y="233921"/>
                  </a:lnTo>
                  <a:lnTo>
                    <a:pt x="64312" y="242036"/>
                  </a:lnTo>
                  <a:lnTo>
                    <a:pt x="88773" y="248958"/>
                  </a:lnTo>
                  <a:lnTo>
                    <a:pt x="101104" y="251256"/>
                  </a:lnTo>
                  <a:lnTo>
                    <a:pt x="103403" y="263563"/>
                  </a:lnTo>
                  <a:lnTo>
                    <a:pt x="110324" y="287985"/>
                  </a:lnTo>
                  <a:lnTo>
                    <a:pt x="118452" y="305384"/>
                  </a:lnTo>
                  <a:lnTo>
                    <a:pt x="118452" y="10985"/>
                  </a:lnTo>
                  <a:lnTo>
                    <a:pt x="118440" y="46875"/>
                  </a:lnTo>
                  <a:lnTo>
                    <a:pt x="110324" y="64249"/>
                  </a:lnTo>
                  <a:lnTo>
                    <a:pt x="103403" y="88671"/>
                  </a:lnTo>
                  <a:lnTo>
                    <a:pt x="101104" y="101003"/>
                  </a:lnTo>
                  <a:lnTo>
                    <a:pt x="96139" y="101930"/>
                  </a:lnTo>
                  <a:lnTo>
                    <a:pt x="96139" y="136613"/>
                  </a:lnTo>
                  <a:lnTo>
                    <a:pt x="95224" y="145288"/>
                  </a:lnTo>
                  <a:lnTo>
                    <a:pt x="94170" y="176123"/>
                  </a:lnTo>
                  <a:lnTo>
                    <a:pt x="95224" y="206946"/>
                  </a:lnTo>
                  <a:lnTo>
                    <a:pt x="96139" y="215646"/>
                  </a:lnTo>
                  <a:lnTo>
                    <a:pt x="75044" y="210769"/>
                  </a:lnTo>
                  <a:lnTo>
                    <a:pt x="44348" y="195199"/>
                  </a:lnTo>
                  <a:lnTo>
                    <a:pt x="33096" y="176123"/>
                  </a:lnTo>
                  <a:lnTo>
                    <a:pt x="44348" y="157048"/>
                  </a:lnTo>
                  <a:lnTo>
                    <a:pt x="75044" y="141478"/>
                  </a:lnTo>
                  <a:lnTo>
                    <a:pt x="96139" y="136613"/>
                  </a:lnTo>
                  <a:lnTo>
                    <a:pt x="96139" y="101930"/>
                  </a:lnTo>
                  <a:lnTo>
                    <a:pt x="88773" y="103289"/>
                  </a:lnTo>
                  <a:lnTo>
                    <a:pt x="64312" y="110197"/>
                  </a:lnTo>
                  <a:lnTo>
                    <a:pt x="46913" y="118325"/>
                  </a:lnTo>
                  <a:lnTo>
                    <a:pt x="60731" y="91630"/>
                  </a:lnTo>
                  <a:lnTo>
                    <a:pt x="91732" y="60667"/>
                  </a:lnTo>
                  <a:lnTo>
                    <a:pt x="118440" y="46875"/>
                  </a:lnTo>
                  <a:lnTo>
                    <a:pt x="118440" y="10985"/>
                  </a:lnTo>
                  <a:lnTo>
                    <a:pt x="51701" y="51650"/>
                  </a:lnTo>
                  <a:lnTo>
                    <a:pt x="24104" y="87299"/>
                  </a:lnTo>
                  <a:lnTo>
                    <a:pt x="6311" y="129349"/>
                  </a:lnTo>
                  <a:lnTo>
                    <a:pt x="0" y="176123"/>
                  </a:lnTo>
                  <a:lnTo>
                    <a:pt x="6311" y="222885"/>
                  </a:lnTo>
                  <a:lnTo>
                    <a:pt x="24104" y="264934"/>
                  </a:lnTo>
                  <a:lnTo>
                    <a:pt x="51701" y="300596"/>
                  </a:lnTo>
                  <a:lnTo>
                    <a:pt x="87401" y="328155"/>
                  </a:lnTo>
                  <a:lnTo>
                    <a:pt x="129501" y="345935"/>
                  </a:lnTo>
                  <a:lnTo>
                    <a:pt x="176314" y="352234"/>
                  </a:lnTo>
                  <a:lnTo>
                    <a:pt x="223139" y="345935"/>
                  </a:lnTo>
                  <a:lnTo>
                    <a:pt x="265239" y="328155"/>
                  </a:lnTo>
                  <a:lnTo>
                    <a:pt x="300939" y="300596"/>
                  </a:lnTo>
                  <a:lnTo>
                    <a:pt x="328536" y="264934"/>
                  </a:lnTo>
                  <a:lnTo>
                    <a:pt x="346329" y="222885"/>
                  </a:lnTo>
                  <a:lnTo>
                    <a:pt x="352640" y="176123"/>
                  </a:lnTo>
                  <a:close/>
                </a:path>
              </a:pathLst>
            </a:custGeom>
            <a:solidFill>
              <a:srgbClr val="FFFFFF"/>
            </a:solidFill>
          </p:spPr>
          <p:txBody>
            <a:bodyPr wrap="square" lIns="0" tIns="0" rIns="0" bIns="0" rtlCol="0"/>
            <a:lstStyle/>
            <a:p>
              <a:endParaRPr/>
            </a:p>
          </p:txBody>
        </p:sp>
      </p:grpSp>
      <p:sp>
        <p:nvSpPr>
          <p:cNvPr id="205" name="object 205"/>
          <p:cNvSpPr txBox="1">
            <a:spLocks noGrp="1"/>
          </p:cNvSpPr>
          <p:nvPr>
            <p:ph type="title"/>
          </p:nvPr>
        </p:nvSpPr>
        <p:spPr>
          <a:prstGeom prst="rect">
            <a:avLst/>
          </a:prstGeom>
        </p:spPr>
        <p:txBody>
          <a:bodyPr vert="horz" wrap="square" lIns="0" tIns="12065" rIns="0" bIns="0" rtlCol="0">
            <a:spAutoFit/>
          </a:bodyPr>
          <a:lstStyle/>
          <a:p>
            <a:pPr marL="12700" marR="5080">
              <a:lnSpc>
                <a:spcPct val="109400"/>
              </a:lnSpc>
              <a:spcBef>
                <a:spcPts val="95"/>
              </a:spcBef>
            </a:pPr>
            <a:r>
              <a:rPr spc="180" dirty="0"/>
              <a:t>Resource </a:t>
            </a:r>
            <a:r>
              <a:rPr spc="114" dirty="0"/>
              <a:t>Page</a:t>
            </a:r>
          </a:p>
        </p:txBody>
      </p:sp>
      <p:sp>
        <p:nvSpPr>
          <p:cNvPr id="206" name="object 206"/>
          <p:cNvSpPr txBox="1"/>
          <p:nvPr/>
        </p:nvSpPr>
        <p:spPr>
          <a:xfrm>
            <a:off x="1155580" y="5337023"/>
            <a:ext cx="4112260" cy="2139950"/>
          </a:xfrm>
          <a:prstGeom prst="rect">
            <a:avLst/>
          </a:prstGeom>
        </p:spPr>
        <p:txBody>
          <a:bodyPr vert="horz" wrap="square" lIns="0" tIns="12700" rIns="0" bIns="0" rtlCol="0">
            <a:spAutoFit/>
          </a:bodyPr>
          <a:lstStyle/>
          <a:p>
            <a:pPr marL="12700" marR="621665">
              <a:lnSpc>
                <a:spcPct val="115599"/>
              </a:lnSpc>
              <a:spcBef>
                <a:spcPts val="100"/>
              </a:spcBef>
            </a:pPr>
            <a:r>
              <a:rPr sz="2000" dirty="0">
                <a:solidFill>
                  <a:srgbClr val="FFFFFF"/>
                </a:solidFill>
                <a:latin typeface="Verdana"/>
                <a:cs typeface="Verdana"/>
              </a:rPr>
              <a:t>Use</a:t>
            </a:r>
            <a:r>
              <a:rPr sz="2000" spc="-125" dirty="0">
                <a:solidFill>
                  <a:srgbClr val="FFFFFF"/>
                </a:solidFill>
                <a:latin typeface="Verdana"/>
                <a:cs typeface="Verdana"/>
              </a:rPr>
              <a:t> </a:t>
            </a:r>
            <a:r>
              <a:rPr sz="2000" dirty="0">
                <a:solidFill>
                  <a:srgbClr val="FFFFFF"/>
                </a:solidFill>
                <a:latin typeface="Verdana"/>
                <a:cs typeface="Verdana"/>
              </a:rPr>
              <a:t>these</a:t>
            </a:r>
            <a:r>
              <a:rPr sz="2000" spc="-120" dirty="0">
                <a:solidFill>
                  <a:srgbClr val="FFFFFF"/>
                </a:solidFill>
                <a:latin typeface="Verdana"/>
                <a:cs typeface="Verdana"/>
              </a:rPr>
              <a:t> </a:t>
            </a:r>
            <a:r>
              <a:rPr sz="2000" spc="-20" dirty="0">
                <a:solidFill>
                  <a:srgbClr val="FFFFFF"/>
                </a:solidFill>
                <a:latin typeface="Verdana"/>
                <a:cs typeface="Verdana"/>
              </a:rPr>
              <a:t>design</a:t>
            </a:r>
            <a:r>
              <a:rPr sz="2000" spc="-120" dirty="0">
                <a:solidFill>
                  <a:srgbClr val="FFFFFF"/>
                </a:solidFill>
                <a:latin typeface="Verdana"/>
                <a:cs typeface="Verdana"/>
              </a:rPr>
              <a:t> </a:t>
            </a:r>
            <a:r>
              <a:rPr sz="2000" spc="-10" dirty="0">
                <a:solidFill>
                  <a:srgbClr val="FFFFFF"/>
                </a:solidFill>
                <a:latin typeface="Verdana"/>
                <a:cs typeface="Verdana"/>
              </a:rPr>
              <a:t>resources </a:t>
            </a:r>
            <a:r>
              <a:rPr sz="2000" spc="-114" dirty="0">
                <a:solidFill>
                  <a:srgbClr val="FFFFFF"/>
                </a:solidFill>
                <a:latin typeface="Verdana"/>
                <a:cs typeface="Verdana"/>
              </a:rPr>
              <a:t>in</a:t>
            </a:r>
            <a:r>
              <a:rPr sz="2000" spc="-135" dirty="0">
                <a:solidFill>
                  <a:srgbClr val="FFFFFF"/>
                </a:solidFill>
                <a:latin typeface="Verdana"/>
                <a:cs typeface="Verdana"/>
              </a:rPr>
              <a:t> </a:t>
            </a:r>
            <a:r>
              <a:rPr sz="2000" spc="-75" dirty="0">
                <a:solidFill>
                  <a:srgbClr val="FFFFFF"/>
                </a:solidFill>
                <a:latin typeface="Verdana"/>
                <a:cs typeface="Verdana"/>
              </a:rPr>
              <a:t>your</a:t>
            </a:r>
            <a:r>
              <a:rPr sz="2000" spc="-135" dirty="0">
                <a:solidFill>
                  <a:srgbClr val="FFFFFF"/>
                </a:solidFill>
                <a:latin typeface="Verdana"/>
                <a:cs typeface="Verdana"/>
              </a:rPr>
              <a:t> </a:t>
            </a:r>
            <a:r>
              <a:rPr sz="2000" spc="-65" dirty="0">
                <a:solidFill>
                  <a:srgbClr val="FFFFFF"/>
                </a:solidFill>
                <a:latin typeface="Verdana"/>
                <a:cs typeface="Verdana"/>
              </a:rPr>
              <a:t>Canva</a:t>
            </a:r>
            <a:r>
              <a:rPr sz="2000" spc="-130" dirty="0">
                <a:solidFill>
                  <a:srgbClr val="FFFFFF"/>
                </a:solidFill>
                <a:latin typeface="Verdana"/>
                <a:cs typeface="Verdana"/>
              </a:rPr>
              <a:t> </a:t>
            </a:r>
            <a:r>
              <a:rPr sz="2000" spc="-10" dirty="0">
                <a:solidFill>
                  <a:srgbClr val="FFFFFF"/>
                </a:solidFill>
                <a:latin typeface="Verdana"/>
                <a:cs typeface="Verdana"/>
              </a:rPr>
              <a:t>Presentation.</a:t>
            </a:r>
            <a:endParaRPr sz="2000">
              <a:latin typeface="Verdana"/>
              <a:cs typeface="Verdana"/>
            </a:endParaRPr>
          </a:p>
          <a:p>
            <a:pPr marL="12700">
              <a:lnSpc>
                <a:spcPct val="100000"/>
              </a:lnSpc>
              <a:spcBef>
                <a:spcPts val="375"/>
              </a:spcBef>
            </a:pPr>
            <a:r>
              <a:rPr sz="2000" spc="-45" dirty="0">
                <a:solidFill>
                  <a:srgbClr val="FFFFFF"/>
                </a:solidFill>
                <a:latin typeface="Verdana"/>
                <a:cs typeface="Verdana"/>
              </a:rPr>
              <a:t>Happy</a:t>
            </a:r>
            <a:r>
              <a:rPr sz="2000" spc="-130" dirty="0">
                <a:solidFill>
                  <a:srgbClr val="FFFFFF"/>
                </a:solidFill>
                <a:latin typeface="Verdana"/>
                <a:cs typeface="Verdana"/>
              </a:rPr>
              <a:t> </a:t>
            </a:r>
            <a:r>
              <a:rPr sz="2000" spc="-10" dirty="0">
                <a:solidFill>
                  <a:srgbClr val="FFFFFF"/>
                </a:solidFill>
                <a:latin typeface="Verdana"/>
                <a:cs typeface="Verdana"/>
              </a:rPr>
              <a:t>designing!</a:t>
            </a:r>
            <a:endParaRPr sz="2000">
              <a:latin typeface="Verdana"/>
              <a:cs typeface="Verdana"/>
            </a:endParaRPr>
          </a:p>
          <a:p>
            <a:pPr>
              <a:lnSpc>
                <a:spcPct val="100000"/>
              </a:lnSpc>
              <a:spcBef>
                <a:spcPts val="40"/>
              </a:spcBef>
            </a:pPr>
            <a:endParaRPr sz="2250">
              <a:latin typeface="Verdana"/>
              <a:cs typeface="Verdana"/>
            </a:endParaRPr>
          </a:p>
          <a:p>
            <a:pPr marL="12700" marR="5080">
              <a:lnSpc>
                <a:spcPct val="115599"/>
              </a:lnSpc>
            </a:pPr>
            <a:r>
              <a:rPr sz="2000" spc="-85" dirty="0">
                <a:solidFill>
                  <a:srgbClr val="FFFFFF"/>
                </a:solidFill>
                <a:latin typeface="Verdana"/>
                <a:cs typeface="Verdana"/>
              </a:rPr>
              <a:t>Don't</a:t>
            </a:r>
            <a:r>
              <a:rPr sz="2000" spc="-125" dirty="0">
                <a:solidFill>
                  <a:srgbClr val="FFFFFF"/>
                </a:solidFill>
                <a:latin typeface="Verdana"/>
                <a:cs typeface="Verdana"/>
              </a:rPr>
              <a:t> </a:t>
            </a:r>
            <a:r>
              <a:rPr sz="2000" spc="-20" dirty="0">
                <a:solidFill>
                  <a:srgbClr val="FFFFFF"/>
                </a:solidFill>
                <a:latin typeface="Verdana"/>
                <a:cs typeface="Verdana"/>
              </a:rPr>
              <a:t>forget</a:t>
            </a:r>
            <a:r>
              <a:rPr sz="2000" spc="-120" dirty="0">
                <a:solidFill>
                  <a:srgbClr val="FFFFFF"/>
                </a:solidFill>
                <a:latin typeface="Verdana"/>
                <a:cs typeface="Verdana"/>
              </a:rPr>
              <a:t> </a:t>
            </a:r>
            <a:r>
              <a:rPr sz="2000" dirty="0">
                <a:solidFill>
                  <a:srgbClr val="FFFFFF"/>
                </a:solidFill>
                <a:latin typeface="Verdana"/>
                <a:cs typeface="Verdana"/>
              </a:rPr>
              <a:t>to</a:t>
            </a:r>
            <a:r>
              <a:rPr sz="2000" spc="-125" dirty="0">
                <a:solidFill>
                  <a:srgbClr val="FFFFFF"/>
                </a:solidFill>
                <a:latin typeface="Verdana"/>
                <a:cs typeface="Verdana"/>
              </a:rPr>
              <a:t> </a:t>
            </a:r>
            <a:r>
              <a:rPr sz="2000" dirty="0">
                <a:solidFill>
                  <a:srgbClr val="FFFFFF"/>
                </a:solidFill>
                <a:latin typeface="Verdana"/>
                <a:cs typeface="Verdana"/>
              </a:rPr>
              <a:t>delete</a:t>
            </a:r>
            <a:r>
              <a:rPr sz="2000" spc="-120" dirty="0">
                <a:solidFill>
                  <a:srgbClr val="FFFFFF"/>
                </a:solidFill>
                <a:latin typeface="Verdana"/>
                <a:cs typeface="Verdana"/>
              </a:rPr>
              <a:t> </a:t>
            </a:r>
            <a:r>
              <a:rPr sz="2000" spc="-40" dirty="0">
                <a:solidFill>
                  <a:srgbClr val="FFFFFF"/>
                </a:solidFill>
                <a:latin typeface="Verdana"/>
                <a:cs typeface="Verdana"/>
              </a:rPr>
              <a:t>or</a:t>
            </a:r>
            <a:r>
              <a:rPr sz="2000" spc="-125" dirty="0">
                <a:solidFill>
                  <a:srgbClr val="FFFFFF"/>
                </a:solidFill>
                <a:latin typeface="Verdana"/>
                <a:cs typeface="Verdana"/>
              </a:rPr>
              <a:t> </a:t>
            </a:r>
            <a:r>
              <a:rPr sz="2000" spc="-40" dirty="0">
                <a:solidFill>
                  <a:srgbClr val="FFFFFF"/>
                </a:solidFill>
                <a:latin typeface="Verdana"/>
                <a:cs typeface="Verdana"/>
              </a:rPr>
              <a:t>hide</a:t>
            </a:r>
            <a:r>
              <a:rPr sz="2000" spc="-120" dirty="0">
                <a:solidFill>
                  <a:srgbClr val="FFFFFF"/>
                </a:solidFill>
                <a:latin typeface="Verdana"/>
                <a:cs typeface="Verdana"/>
              </a:rPr>
              <a:t> </a:t>
            </a:r>
            <a:r>
              <a:rPr sz="2000" spc="-20" dirty="0">
                <a:solidFill>
                  <a:srgbClr val="FFFFFF"/>
                </a:solidFill>
                <a:latin typeface="Verdana"/>
                <a:cs typeface="Verdana"/>
              </a:rPr>
              <a:t>this </a:t>
            </a:r>
            <a:r>
              <a:rPr sz="2000" dirty="0">
                <a:solidFill>
                  <a:srgbClr val="FFFFFF"/>
                </a:solidFill>
                <a:latin typeface="Verdana"/>
                <a:cs typeface="Verdana"/>
              </a:rPr>
              <a:t>page</a:t>
            </a:r>
            <a:r>
              <a:rPr sz="2000" spc="-125" dirty="0">
                <a:solidFill>
                  <a:srgbClr val="FFFFFF"/>
                </a:solidFill>
                <a:latin typeface="Verdana"/>
                <a:cs typeface="Verdana"/>
              </a:rPr>
              <a:t> </a:t>
            </a:r>
            <a:r>
              <a:rPr sz="2000" dirty="0">
                <a:solidFill>
                  <a:srgbClr val="FFFFFF"/>
                </a:solidFill>
                <a:latin typeface="Verdana"/>
                <a:cs typeface="Verdana"/>
              </a:rPr>
              <a:t>before</a:t>
            </a:r>
            <a:r>
              <a:rPr sz="2000" spc="-120" dirty="0">
                <a:solidFill>
                  <a:srgbClr val="FFFFFF"/>
                </a:solidFill>
                <a:latin typeface="Verdana"/>
                <a:cs typeface="Verdana"/>
              </a:rPr>
              <a:t> </a:t>
            </a:r>
            <a:r>
              <a:rPr sz="2000" spc="-10" dirty="0">
                <a:solidFill>
                  <a:srgbClr val="FFFFFF"/>
                </a:solidFill>
                <a:latin typeface="Verdana"/>
                <a:cs typeface="Verdana"/>
              </a:rPr>
              <a:t>presenting.</a:t>
            </a:r>
            <a:endParaRPr sz="2000">
              <a:latin typeface="Verdana"/>
              <a:cs typeface="Verdana"/>
            </a:endParaRPr>
          </a:p>
        </p:txBody>
      </p:sp>
      <p:sp>
        <p:nvSpPr>
          <p:cNvPr id="207" name="object 207"/>
          <p:cNvSpPr/>
          <p:nvPr/>
        </p:nvSpPr>
        <p:spPr>
          <a:xfrm>
            <a:off x="6769645" y="8439"/>
            <a:ext cx="19050" cy="10278745"/>
          </a:xfrm>
          <a:custGeom>
            <a:avLst/>
            <a:gdLst/>
            <a:ahLst/>
            <a:cxnLst/>
            <a:rect l="l" t="t" r="r" b="b"/>
            <a:pathLst>
              <a:path w="19050" h="10278745">
                <a:moveTo>
                  <a:pt x="19049" y="10278559"/>
                </a:moveTo>
                <a:lnTo>
                  <a:pt x="0" y="10278559"/>
                </a:lnTo>
                <a:lnTo>
                  <a:pt x="0" y="0"/>
                </a:lnTo>
                <a:lnTo>
                  <a:pt x="19049" y="0"/>
                </a:lnTo>
                <a:lnTo>
                  <a:pt x="19049" y="10278559"/>
                </a:lnTo>
                <a:close/>
              </a:path>
            </a:pathLst>
          </a:custGeom>
          <a:solidFill>
            <a:srgbClr val="CCCCCC">
              <a:alpha val="29798"/>
            </a:srgbClr>
          </a:solid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5580" y="2521411"/>
            <a:ext cx="4221480" cy="4074795"/>
          </a:xfrm>
          <a:prstGeom prst="rect">
            <a:avLst/>
          </a:prstGeom>
        </p:spPr>
        <p:txBody>
          <a:bodyPr vert="horz" wrap="square" lIns="0" tIns="12065" rIns="0" bIns="0" rtlCol="0">
            <a:spAutoFit/>
          </a:bodyPr>
          <a:lstStyle/>
          <a:p>
            <a:pPr marL="12700" marR="452120">
              <a:lnSpc>
                <a:spcPct val="109400"/>
              </a:lnSpc>
              <a:spcBef>
                <a:spcPts val="95"/>
              </a:spcBef>
            </a:pPr>
            <a:r>
              <a:rPr sz="6000" b="1" spc="180" dirty="0">
                <a:solidFill>
                  <a:srgbClr val="FF8E4E"/>
                </a:solidFill>
                <a:latin typeface="Tahoma"/>
                <a:cs typeface="Tahoma"/>
              </a:rPr>
              <a:t>Resource </a:t>
            </a:r>
            <a:r>
              <a:rPr sz="6000" b="1" spc="114" dirty="0">
                <a:solidFill>
                  <a:srgbClr val="FF8E4E"/>
                </a:solidFill>
                <a:latin typeface="Tahoma"/>
                <a:cs typeface="Tahoma"/>
              </a:rPr>
              <a:t>Page</a:t>
            </a:r>
            <a:endParaRPr sz="6000" dirty="0">
              <a:latin typeface="Tahoma"/>
              <a:cs typeface="Tahoma"/>
            </a:endParaRPr>
          </a:p>
          <a:p>
            <a:pPr marL="12700" marR="1202055">
              <a:lnSpc>
                <a:spcPct val="115599"/>
              </a:lnSpc>
              <a:spcBef>
                <a:spcPts val="5035"/>
              </a:spcBef>
            </a:pPr>
            <a:r>
              <a:rPr sz="2000" spc="-50" dirty="0">
                <a:solidFill>
                  <a:srgbClr val="FFFFFF"/>
                </a:solidFill>
                <a:latin typeface="Verdana"/>
                <a:cs typeface="Verdana"/>
              </a:rPr>
              <a:t>Find</a:t>
            </a:r>
            <a:r>
              <a:rPr sz="2000" spc="-130" dirty="0">
                <a:solidFill>
                  <a:srgbClr val="FFFFFF"/>
                </a:solidFill>
                <a:latin typeface="Verdana"/>
                <a:cs typeface="Verdana"/>
              </a:rPr>
              <a:t> </a:t>
            </a:r>
            <a:r>
              <a:rPr sz="2000" spc="-50" dirty="0">
                <a:solidFill>
                  <a:srgbClr val="FFFFFF"/>
                </a:solidFill>
                <a:latin typeface="Verdana"/>
                <a:cs typeface="Verdana"/>
              </a:rPr>
              <a:t>the</a:t>
            </a:r>
            <a:r>
              <a:rPr sz="2000" spc="-125" dirty="0">
                <a:solidFill>
                  <a:srgbClr val="FFFFFF"/>
                </a:solidFill>
                <a:latin typeface="Verdana"/>
                <a:cs typeface="Verdana"/>
              </a:rPr>
              <a:t> </a:t>
            </a:r>
            <a:r>
              <a:rPr sz="2000" spc="-35" dirty="0">
                <a:solidFill>
                  <a:srgbClr val="FFFFFF"/>
                </a:solidFill>
                <a:latin typeface="Verdana"/>
                <a:cs typeface="Verdana"/>
              </a:rPr>
              <a:t>magic</a:t>
            </a:r>
            <a:r>
              <a:rPr sz="2000" spc="-125" dirty="0">
                <a:solidFill>
                  <a:srgbClr val="FFFFFF"/>
                </a:solidFill>
                <a:latin typeface="Verdana"/>
                <a:cs typeface="Verdana"/>
              </a:rPr>
              <a:t> </a:t>
            </a:r>
            <a:r>
              <a:rPr sz="2000" spc="-65" dirty="0">
                <a:solidFill>
                  <a:srgbClr val="FFFFFF"/>
                </a:solidFill>
                <a:latin typeface="Verdana"/>
                <a:cs typeface="Verdana"/>
              </a:rPr>
              <a:t>and</a:t>
            </a:r>
            <a:r>
              <a:rPr sz="2000" spc="-125" dirty="0">
                <a:solidFill>
                  <a:srgbClr val="FFFFFF"/>
                </a:solidFill>
                <a:latin typeface="Verdana"/>
                <a:cs typeface="Verdana"/>
              </a:rPr>
              <a:t> </a:t>
            </a:r>
            <a:r>
              <a:rPr sz="2000" spc="-25" dirty="0">
                <a:solidFill>
                  <a:srgbClr val="FFFFFF"/>
                </a:solidFill>
                <a:latin typeface="Verdana"/>
                <a:cs typeface="Verdana"/>
              </a:rPr>
              <a:t>fun </a:t>
            </a:r>
            <a:r>
              <a:rPr sz="2000" spc="-114" dirty="0">
                <a:solidFill>
                  <a:srgbClr val="FFFFFF"/>
                </a:solidFill>
                <a:latin typeface="Verdana"/>
                <a:cs typeface="Verdana"/>
              </a:rPr>
              <a:t>in</a:t>
            </a:r>
            <a:r>
              <a:rPr sz="2000" spc="-130" dirty="0">
                <a:solidFill>
                  <a:srgbClr val="FFFFFF"/>
                </a:solidFill>
                <a:latin typeface="Verdana"/>
                <a:cs typeface="Verdana"/>
              </a:rPr>
              <a:t> </a:t>
            </a:r>
            <a:r>
              <a:rPr sz="2000" spc="-40" dirty="0">
                <a:solidFill>
                  <a:srgbClr val="FFFFFF"/>
                </a:solidFill>
                <a:latin typeface="Verdana"/>
                <a:cs typeface="Verdana"/>
              </a:rPr>
              <a:t>presenting</a:t>
            </a:r>
            <a:r>
              <a:rPr sz="2000" spc="-130" dirty="0">
                <a:solidFill>
                  <a:srgbClr val="FFFFFF"/>
                </a:solidFill>
                <a:latin typeface="Verdana"/>
                <a:cs typeface="Verdana"/>
              </a:rPr>
              <a:t> </a:t>
            </a:r>
            <a:r>
              <a:rPr sz="2000" spc="-75" dirty="0">
                <a:solidFill>
                  <a:srgbClr val="FFFFFF"/>
                </a:solidFill>
                <a:latin typeface="Verdana"/>
                <a:cs typeface="Verdana"/>
              </a:rPr>
              <a:t>with</a:t>
            </a:r>
            <a:r>
              <a:rPr sz="2000" spc="-130" dirty="0">
                <a:solidFill>
                  <a:srgbClr val="FFFFFF"/>
                </a:solidFill>
                <a:latin typeface="Verdana"/>
                <a:cs typeface="Verdana"/>
              </a:rPr>
              <a:t> </a:t>
            </a:r>
            <a:r>
              <a:rPr sz="2000" spc="-40" dirty="0">
                <a:solidFill>
                  <a:srgbClr val="FFFFFF"/>
                </a:solidFill>
                <a:latin typeface="Verdana"/>
                <a:cs typeface="Verdana"/>
              </a:rPr>
              <a:t>Canva</a:t>
            </a:r>
            <a:endParaRPr sz="2000" dirty="0">
              <a:latin typeface="Verdana"/>
              <a:cs typeface="Verdana"/>
            </a:endParaRPr>
          </a:p>
          <a:p>
            <a:pPr marL="12700" marR="5080">
              <a:lnSpc>
                <a:spcPct val="115599"/>
              </a:lnSpc>
            </a:pPr>
            <a:r>
              <a:rPr sz="2000" spc="-50" dirty="0">
                <a:solidFill>
                  <a:srgbClr val="FFFFFF"/>
                </a:solidFill>
                <a:latin typeface="Verdana"/>
                <a:cs typeface="Verdana"/>
              </a:rPr>
              <a:t>Presentations.</a:t>
            </a:r>
            <a:r>
              <a:rPr sz="2000" spc="-75" dirty="0">
                <a:solidFill>
                  <a:srgbClr val="FFFFFF"/>
                </a:solidFill>
                <a:latin typeface="Verdana"/>
                <a:cs typeface="Verdana"/>
              </a:rPr>
              <a:t> </a:t>
            </a:r>
            <a:r>
              <a:rPr sz="2000" dirty="0">
                <a:solidFill>
                  <a:srgbClr val="FFFFFF"/>
                </a:solidFill>
                <a:latin typeface="Verdana"/>
                <a:cs typeface="Verdana"/>
              </a:rPr>
              <a:t>Press</a:t>
            </a:r>
            <a:r>
              <a:rPr sz="2000" spc="-70" dirty="0">
                <a:solidFill>
                  <a:srgbClr val="FFFFFF"/>
                </a:solidFill>
                <a:latin typeface="Verdana"/>
                <a:cs typeface="Verdana"/>
              </a:rPr>
              <a:t> </a:t>
            </a:r>
            <a:r>
              <a:rPr sz="2000" spc="-50" dirty="0">
                <a:solidFill>
                  <a:srgbClr val="FFFFFF"/>
                </a:solidFill>
                <a:latin typeface="Verdana"/>
                <a:cs typeface="Verdana"/>
              </a:rPr>
              <a:t>the</a:t>
            </a:r>
            <a:r>
              <a:rPr sz="2000" spc="-70" dirty="0">
                <a:solidFill>
                  <a:srgbClr val="FFFFFF"/>
                </a:solidFill>
                <a:latin typeface="Verdana"/>
                <a:cs typeface="Verdana"/>
              </a:rPr>
              <a:t> </a:t>
            </a:r>
            <a:r>
              <a:rPr sz="2000" spc="-10" dirty="0">
                <a:solidFill>
                  <a:srgbClr val="FFFFFF"/>
                </a:solidFill>
                <a:latin typeface="Verdana"/>
                <a:cs typeface="Verdana"/>
              </a:rPr>
              <a:t>following </a:t>
            </a:r>
            <a:r>
              <a:rPr sz="2000" spc="-20" dirty="0">
                <a:solidFill>
                  <a:srgbClr val="FFFFFF"/>
                </a:solidFill>
                <a:latin typeface="Verdana"/>
                <a:cs typeface="Verdana"/>
              </a:rPr>
              <a:t>keys</a:t>
            </a:r>
            <a:r>
              <a:rPr sz="2000" spc="-150" dirty="0">
                <a:solidFill>
                  <a:srgbClr val="FFFFFF"/>
                </a:solidFill>
                <a:latin typeface="Verdana"/>
                <a:cs typeface="Verdana"/>
              </a:rPr>
              <a:t> </a:t>
            </a:r>
            <a:r>
              <a:rPr sz="2000" spc="-35" dirty="0">
                <a:solidFill>
                  <a:srgbClr val="FFFFFF"/>
                </a:solidFill>
                <a:latin typeface="Verdana"/>
                <a:cs typeface="Verdana"/>
              </a:rPr>
              <a:t>while</a:t>
            </a:r>
            <a:r>
              <a:rPr sz="2000" spc="-145" dirty="0">
                <a:solidFill>
                  <a:srgbClr val="FFFFFF"/>
                </a:solidFill>
                <a:latin typeface="Verdana"/>
                <a:cs typeface="Verdana"/>
              </a:rPr>
              <a:t> </a:t>
            </a:r>
            <a:r>
              <a:rPr sz="2000" spc="-30" dirty="0">
                <a:solidFill>
                  <a:srgbClr val="FFFFFF"/>
                </a:solidFill>
                <a:latin typeface="Verdana"/>
                <a:cs typeface="Verdana"/>
              </a:rPr>
              <a:t>on</a:t>
            </a:r>
            <a:r>
              <a:rPr sz="2000" spc="-145" dirty="0">
                <a:solidFill>
                  <a:srgbClr val="FFFFFF"/>
                </a:solidFill>
                <a:latin typeface="Verdana"/>
                <a:cs typeface="Verdana"/>
              </a:rPr>
              <a:t> </a:t>
            </a:r>
            <a:r>
              <a:rPr sz="2000" spc="-10" dirty="0">
                <a:solidFill>
                  <a:srgbClr val="FFFFFF"/>
                </a:solidFill>
                <a:latin typeface="Verdana"/>
                <a:cs typeface="Verdana"/>
              </a:rPr>
              <a:t>Present</a:t>
            </a:r>
            <a:r>
              <a:rPr sz="2000" spc="-150" dirty="0">
                <a:solidFill>
                  <a:srgbClr val="FFFFFF"/>
                </a:solidFill>
                <a:latin typeface="Verdana"/>
                <a:cs typeface="Verdana"/>
              </a:rPr>
              <a:t> </a:t>
            </a:r>
            <a:r>
              <a:rPr sz="2000" spc="-10" dirty="0">
                <a:solidFill>
                  <a:srgbClr val="FFFFFF"/>
                </a:solidFill>
                <a:latin typeface="Verdana"/>
                <a:cs typeface="Verdana"/>
              </a:rPr>
              <a:t>mode!</a:t>
            </a:r>
            <a:endParaRPr sz="2000" dirty="0">
              <a:latin typeface="Verdana"/>
              <a:cs typeface="Verdana"/>
            </a:endParaRPr>
          </a:p>
        </p:txBody>
      </p:sp>
      <p:sp>
        <p:nvSpPr>
          <p:cNvPr id="3" name="object 3"/>
          <p:cNvSpPr txBox="1"/>
          <p:nvPr/>
        </p:nvSpPr>
        <p:spPr>
          <a:xfrm>
            <a:off x="1155580" y="6922928"/>
            <a:ext cx="2981325" cy="730250"/>
          </a:xfrm>
          <a:prstGeom prst="rect">
            <a:avLst/>
          </a:prstGeom>
        </p:spPr>
        <p:txBody>
          <a:bodyPr vert="horz" wrap="square" lIns="0" tIns="12700" rIns="0" bIns="0" rtlCol="0">
            <a:spAutoFit/>
          </a:bodyPr>
          <a:lstStyle/>
          <a:p>
            <a:pPr marL="12700" marR="5080">
              <a:lnSpc>
                <a:spcPct val="115599"/>
              </a:lnSpc>
              <a:spcBef>
                <a:spcPts val="100"/>
              </a:spcBef>
            </a:pPr>
            <a:r>
              <a:rPr sz="2000" dirty="0">
                <a:solidFill>
                  <a:srgbClr val="FFFFFF"/>
                </a:solidFill>
                <a:latin typeface="Verdana"/>
                <a:cs typeface="Verdana"/>
              </a:rPr>
              <a:t>Delete</a:t>
            </a:r>
            <a:r>
              <a:rPr sz="2000" spc="-140" dirty="0">
                <a:solidFill>
                  <a:srgbClr val="FFFFFF"/>
                </a:solidFill>
                <a:latin typeface="Verdana"/>
                <a:cs typeface="Verdana"/>
              </a:rPr>
              <a:t> </a:t>
            </a:r>
            <a:r>
              <a:rPr sz="2000" spc="-40" dirty="0">
                <a:solidFill>
                  <a:srgbClr val="FFFFFF"/>
                </a:solidFill>
                <a:latin typeface="Verdana"/>
                <a:cs typeface="Verdana"/>
              </a:rPr>
              <a:t>or</a:t>
            </a:r>
            <a:r>
              <a:rPr sz="2000" spc="-140" dirty="0">
                <a:solidFill>
                  <a:srgbClr val="FFFFFF"/>
                </a:solidFill>
                <a:latin typeface="Verdana"/>
                <a:cs typeface="Verdana"/>
              </a:rPr>
              <a:t> </a:t>
            </a:r>
            <a:r>
              <a:rPr sz="2000" spc="-40" dirty="0">
                <a:solidFill>
                  <a:srgbClr val="FFFFFF"/>
                </a:solidFill>
                <a:latin typeface="Verdana"/>
                <a:cs typeface="Verdana"/>
              </a:rPr>
              <a:t>hide</a:t>
            </a:r>
            <a:r>
              <a:rPr sz="2000" spc="-140" dirty="0">
                <a:solidFill>
                  <a:srgbClr val="FFFFFF"/>
                </a:solidFill>
                <a:latin typeface="Verdana"/>
                <a:cs typeface="Verdana"/>
              </a:rPr>
              <a:t> </a:t>
            </a:r>
            <a:r>
              <a:rPr sz="2000" spc="-60" dirty="0">
                <a:solidFill>
                  <a:srgbClr val="FFFFFF"/>
                </a:solidFill>
                <a:latin typeface="Verdana"/>
                <a:cs typeface="Verdana"/>
              </a:rPr>
              <a:t>this</a:t>
            </a:r>
            <a:r>
              <a:rPr sz="2000" spc="-140" dirty="0">
                <a:solidFill>
                  <a:srgbClr val="FFFFFF"/>
                </a:solidFill>
                <a:latin typeface="Verdana"/>
                <a:cs typeface="Verdana"/>
              </a:rPr>
              <a:t> </a:t>
            </a:r>
            <a:r>
              <a:rPr sz="2000" spc="-20" dirty="0">
                <a:solidFill>
                  <a:srgbClr val="FFFFFF"/>
                </a:solidFill>
                <a:latin typeface="Verdana"/>
                <a:cs typeface="Verdana"/>
              </a:rPr>
              <a:t>page </a:t>
            </a:r>
            <a:r>
              <a:rPr sz="2000" dirty="0">
                <a:solidFill>
                  <a:srgbClr val="FFFFFF"/>
                </a:solidFill>
                <a:latin typeface="Verdana"/>
                <a:cs typeface="Verdana"/>
              </a:rPr>
              <a:t>before</a:t>
            </a:r>
            <a:r>
              <a:rPr sz="2000" spc="-110" dirty="0">
                <a:solidFill>
                  <a:srgbClr val="FFFFFF"/>
                </a:solidFill>
                <a:latin typeface="Verdana"/>
                <a:cs typeface="Verdana"/>
              </a:rPr>
              <a:t> </a:t>
            </a:r>
            <a:r>
              <a:rPr sz="2000" spc="-10" dirty="0">
                <a:solidFill>
                  <a:srgbClr val="FFFFFF"/>
                </a:solidFill>
                <a:latin typeface="Verdana"/>
                <a:cs typeface="Verdana"/>
              </a:rPr>
              <a:t>presenting.</a:t>
            </a:r>
            <a:endParaRPr sz="2000">
              <a:latin typeface="Verdana"/>
              <a:cs typeface="Verdana"/>
            </a:endParaRPr>
          </a:p>
        </p:txBody>
      </p:sp>
      <p:sp>
        <p:nvSpPr>
          <p:cNvPr id="4" name="object 4"/>
          <p:cNvSpPr txBox="1">
            <a:spLocks noGrp="1"/>
          </p:cNvSpPr>
          <p:nvPr>
            <p:ph type="title"/>
          </p:nvPr>
        </p:nvSpPr>
        <p:spPr>
          <a:xfrm>
            <a:off x="8630487" y="1828863"/>
            <a:ext cx="1495425" cy="421640"/>
          </a:xfrm>
          <a:prstGeom prst="rect">
            <a:avLst/>
          </a:prstGeom>
        </p:spPr>
        <p:txBody>
          <a:bodyPr vert="horz" wrap="square" lIns="0" tIns="12700" rIns="0" bIns="0" rtlCol="0">
            <a:spAutoFit/>
          </a:bodyPr>
          <a:lstStyle/>
          <a:p>
            <a:pPr marL="12700">
              <a:lnSpc>
                <a:spcPct val="100000"/>
              </a:lnSpc>
              <a:spcBef>
                <a:spcPts val="100"/>
              </a:spcBef>
            </a:pPr>
            <a:r>
              <a:rPr sz="2600" dirty="0"/>
              <a:t>B</a:t>
            </a:r>
            <a:r>
              <a:rPr sz="2600" spc="-60" dirty="0"/>
              <a:t> </a:t>
            </a:r>
            <a:r>
              <a:rPr sz="2600" b="0" spc="-35" dirty="0">
                <a:solidFill>
                  <a:srgbClr val="FFFFFF"/>
                </a:solidFill>
                <a:latin typeface="Verdana"/>
                <a:cs typeface="Verdana"/>
              </a:rPr>
              <a:t>for</a:t>
            </a:r>
            <a:r>
              <a:rPr sz="2600" b="0" spc="-175" dirty="0">
                <a:solidFill>
                  <a:srgbClr val="FFFFFF"/>
                </a:solidFill>
                <a:latin typeface="Verdana"/>
                <a:cs typeface="Verdana"/>
              </a:rPr>
              <a:t> </a:t>
            </a:r>
            <a:r>
              <a:rPr sz="2600" b="0" spc="-55" dirty="0">
                <a:solidFill>
                  <a:srgbClr val="FFFFFF"/>
                </a:solidFill>
                <a:latin typeface="Verdana"/>
                <a:cs typeface="Verdana"/>
              </a:rPr>
              <a:t>blur</a:t>
            </a:r>
            <a:endParaRPr sz="2600">
              <a:latin typeface="Verdana"/>
              <a:cs typeface="Verdana"/>
            </a:endParaRPr>
          </a:p>
        </p:txBody>
      </p:sp>
      <p:sp>
        <p:nvSpPr>
          <p:cNvPr id="5" name="object 5"/>
          <p:cNvSpPr txBox="1"/>
          <p:nvPr/>
        </p:nvSpPr>
        <p:spPr>
          <a:xfrm>
            <a:off x="13478864" y="1828863"/>
            <a:ext cx="2148205" cy="421640"/>
          </a:xfrm>
          <a:prstGeom prst="rect">
            <a:avLst/>
          </a:prstGeom>
        </p:spPr>
        <p:txBody>
          <a:bodyPr vert="horz" wrap="square" lIns="0" tIns="12700" rIns="0" bIns="0" rtlCol="0">
            <a:spAutoFit/>
          </a:bodyPr>
          <a:lstStyle/>
          <a:p>
            <a:pPr marL="12700">
              <a:lnSpc>
                <a:spcPct val="100000"/>
              </a:lnSpc>
              <a:spcBef>
                <a:spcPts val="100"/>
              </a:spcBef>
            </a:pPr>
            <a:r>
              <a:rPr sz="2600" b="1" spc="240" dirty="0">
                <a:solidFill>
                  <a:srgbClr val="FF8E4E"/>
                </a:solidFill>
                <a:latin typeface="Tahoma"/>
                <a:cs typeface="Tahoma"/>
              </a:rPr>
              <a:t>C</a:t>
            </a:r>
            <a:r>
              <a:rPr sz="2600" b="1" spc="-30" dirty="0">
                <a:solidFill>
                  <a:srgbClr val="FF8E4E"/>
                </a:solidFill>
                <a:latin typeface="Tahoma"/>
                <a:cs typeface="Tahoma"/>
              </a:rPr>
              <a:t> </a:t>
            </a:r>
            <a:r>
              <a:rPr sz="2600" spc="-35" dirty="0">
                <a:solidFill>
                  <a:srgbClr val="FFFFFF"/>
                </a:solidFill>
                <a:latin typeface="Verdana"/>
                <a:cs typeface="Verdana"/>
              </a:rPr>
              <a:t>for</a:t>
            </a:r>
            <a:r>
              <a:rPr sz="2600" spc="-185" dirty="0">
                <a:solidFill>
                  <a:srgbClr val="FFFFFF"/>
                </a:solidFill>
                <a:latin typeface="Verdana"/>
                <a:cs typeface="Verdana"/>
              </a:rPr>
              <a:t> </a:t>
            </a:r>
            <a:r>
              <a:rPr sz="2600" spc="-10" dirty="0">
                <a:solidFill>
                  <a:srgbClr val="FFFFFF"/>
                </a:solidFill>
                <a:latin typeface="Verdana"/>
                <a:cs typeface="Verdana"/>
              </a:rPr>
              <a:t>confetti</a:t>
            </a:r>
            <a:endParaRPr sz="2600">
              <a:latin typeface="Verdana"/>
              <a:cs typeface="Verdana"/>
            </a:endParaRPr>
          </a:p>
        </p:txBody>
      </p:sp>
      <p:sp>
        <p:nvSpPr>
          <p:cNvPr id="6" name="object 6"/>
          <p:cNvSpPr txBox="1"/>
          <p:nvPr/>
        </p:nvSpPr>
        <p:spPr>
          <a:xfrm>
            <a:off x="8122834" y="3883882"/>
            <a:ext cx="2510790" cy="421640"/>
          </a:xfrm>
          <a:prstGeom prst="rect">
            <a:avLst/>
          </a:prstGeom>
        </p:spPr>
        <p:txBody>
          <a:bodyPr vert="horz" wrap="square" lIns="0" tIns="12700" rIns="0" bIns="0" rtlCol="0">
            <a:spAutoFit/>
          </a:bodyPr>
          <a:lstStyle/>
          <a:p>
            <a:pPr marL="12700">
              <a:lnSpc>
                <a:spcPct val="100000"/>
              </a:lnSpc>
              <a:spcBef>
                <a:spcPts val="100"/>
              </a:spcBef>
            </a:pPr>
            <a:r>
              <a:rPr sz="2600" b="1" dirty="0">
                <a:solidFill>
                  <a:srgbClr val="FF8E4E"/>
                </a:solidFill>
                <a:latin typeface="Tahoma"/>
                <a:cs typeface="Tahoma"/>
              </a:rPr>
              <a:t>D</a:t>
            </a:r>
            <a:r>
              <a:rPr sz="2600" b="1" spc="-105" dirty="0">
                <a:solidFill>
                  <a:srgbClr val="FF8E4E"/>
                </a:solidFill>
                <a:latin typeface="Tahoma"/>
                <a:cs typeface="Tahoma"/>
              </a:rPr>
              <a:t> </a:t>
            </a:r>
            <a:r>
              <a:rPr sz="2600" spc="-35" dirty="0">
                <a:solidFill>
                  <a:srgbClr val="FFFFFF"/>
                </a:solidFill>
                <a:latin typeface="Verdana"/>
                <a:cs typeface="Verdana"/>
              </a:rPr>
              <a:t>for</a:t>
            </a:r>
            <a:r>
              <a:rPr sz="2600" spc="-190" dirty="0">
                <a:solidFill>
                  <a:srgbClr val="FFFFFF"/>
                </a:solidFill>
                <a:latin typeface="Verdana"/>
                <a:cs typeface="Verdana"/>
              </a:rPr>
              <a:t> </a:t>
            </a:r>
            <a:r>
              <a:rPr sz="2600" spc="-80" dirty="0">
                <a:solidFill>
                  <a:srgbClr val="FFFFFF"/>
                </a:solidFill>
                <a:latin typeface="Verdana"/>
                <a:cs typeface="Verdana"/>
              </a:rPr>
              <a:t>a</a:t>
            </a:r>
            <a:r>
              <a:rPr sz="2600" spc="-190" dirty="0">
                <a:solidFill>
                  <a:srgbClr val="FFFFFF"/>
                </a:solidFill>
                <a:latin typeface="Verdana"/>
                <a:cs typeface="Verdana"/>
              </a:rPr>
              <a:t> </a:t>
            </a:r>
            <a:r>
              <a:rPr sz="2600" spc="-65" dirty="0">
                <a:solidFill>
                  <a:srgbClr val="FFFFFF"/>
                </a:solidFill>
                <a:latin typeface="Verdana"/>
                <a:cs typeface="Verdana"/>
              </a:rPr>
              <a:t>drumroll</a:t>
            </a:r>
            <a:endParaRPr sz="2600">
              <a:latin typeface="Verdana"/>
              <a:cs typeface="Verdana"/>
            </a:endParaRPr>
          </a:p>
        </p:txBody>
      </p:sp>
      <p:sp>
        <p:nvSpPr>
          <p:cNvPr id="7" name="object 7"/>
          <p:cNvSpPr txBox="1"/>
          <p:nvPr/>
        </p:nvSpPr>
        <p:spPr>
          <a:xfrm>
            <a:off x="13364712" y="3883882"/>
            <a:ext cx="2376805" cy="421640"/>
          </a:xfrm>
          <a:prstGeom prst="rect">
            <a:avLst/>
          </a:prstGeom>
        </p:spPr>
        <p:txBody>
          <a:bodyPr vert="horz" wrap="square" lIns="0" tIns="12700" rIns="0" bIns="0" rtlCol="0">
            <a:spAutoFit/>
          </a:bodyPr>
          <a:lstStyle/>
          <a:p>
            <a:pPr marL="12700">
              <a:lnSpc>
                <a:spcPct val="100000"/>
              </a:lnSpc>
              <a:spcBef>
                <a:spcPts val="100"/>
              </a:spcBef>
            </a:pPr>
            <a:r>
              <a:rPr sz="2600" b="1" spc="90" dirty="0">
                <a:solidFill>
                  <a:srgbClr val="FF8E4E"/>
                </a:solidFill>
                <a:latin typeface="Tahoma"/>
                <a:cs typeface="Tahoma"/>
              </a:rPr>
              <a:t>M</a:t>
            </a:r>
            <a:r>
              <a:rPr sz="2600" b="1" spc="-30" dirty="0">
                <a:solidFill>
                  <a:srgbClr val="FF8E4E"/>
                </a:solidFill>
                <a:latin typeface="Tahoma"/>
                <a:cs typeface="Tahoma"/>
              </a:rPr>
              <a:t> </a:t>
            </a:r>
            <a:r>
              <a:rPr sz="2600" spc="-35" dirty="0">
                <a:solidFill>
                  <a:srgbClr val="FFFFFF"/>
                </a:solidFill>
                <a:latin typeface="Verdana"/>
                <a:cs typeface="Verdana"/>
              </a:rPr>
              <a:t>for</a:t>
            </a:r>
            <a:r>
              <a:rPr sz="2600" spc="-180" dirty="0">
                <a:solidFill>
                  <a:srgbClr val="FFFFFF"/>
                </a:solidFill>
                <a:latin typeface="Verdana"/>
                <a:cs typeface="Verdana"/>
              </a:rPr>
              <a:t> </a:t>
            </a:r>
            <a:r>
              <a:rPr sz="2600" spc="-50" dirty="0">
                <a:solidFill>
                  <a:srgbClr val="FFFFFF"/>
                </a:solidFill>
                <a:latin typeface="Verdana"/>
                <a:cs typeface="Verdana"/>
              </a:rPr>
              <a:t>mic</a:t>
            </a:r>
            <a:r>
              <a:rPr sz="2600" spc="-185" dirty="0">
                <a:solidFill>
                  <a:srgbClr val="FFFFFF"/>
                </a:solidFill>
                <a:latin typeface="Verdana"/>
                <a:cs typeface="Verdana"/>
              </a:rPr>
              <a:t> </a:t>
            </a:r>
            <a:r>
              <a:rPr sz="2600" spc="-20" dirty="0">
                <a:solidFill>
                  <a:srgbClr val="FFFFFF"/>
                </a:solidFill>
                <a:latin typeface="Verdana"/>
                <a:cs typeface="Verdana"/>
              </a:rPr>
              <a:t>drop</a:t>
            </a:r>
            <a:endParaRPr sz="2600">
              <a:latin typeface="Verdana"/>
              <a:cs typeface="Verdana"/>
            </a:endParaRPr>
          </a:p>
        </p:txBody>
      </p:sp>
      <p:sp>
        <p:nvSpPr>
          <p:cNvPr id="8" name="object 8"/>
          <p:cNvSpPr txBox="1"/>
          <p:nvPr/>
        </p:nvSpPr>
        <p:spPr>
          <a:xfrm>
            <a:off x="8265114" y="5938900"/>
            <a:ext cx="2226310" cy="421640"/>
          </a:xfrm>
          <a:prstGeom prst="rect">
            <a:avLst/>
          </a:prstGeom>
        </p:spPr>
        <p:txBody>
          <a:bodyPr vert="horz" wrap="square" lIns="0" tIns="12700" rIns="0" bIns="0" rtlCol="0">
            <a:spAutoFit/>
          </a:bodyPr>
          <a:lstStyle/>
          <a:p>
            <a:pPr marL="12700">
              <a:lnSpc>
                <a:spcPct val="100000"/>
              </a:lnSpc>
              <a:spcBef>
                <a:spcPts val="100"/>
              </a:spcBef>
            </a:pPr>
            <a:r>
              <a:rPr sz="2600" b="1" spc="120" dirty="0">
                <a:solidFill>
                  <a:srgbClr val="FF8E4E"/>
                </a:solidFill>
                <a:latin typeface="Tahoma"/>
                <a:cs typeface="Tahoma"/>
              </a:rPr>
              <a:t>O</a:t>
            </a:r>
            <a:r>
              <a:rPr sz="2600" b="1" spc="-70" dirty="0">
                <a:solidFill>
                  <a:srgbClr val="FF8E4E"/>
                </a:solidFill>
                <a:latin typeface="Tahoma"/>
                <a:cs typeface="Tahoma"/>
              </a:rPr>
              <a:t> </a:t>
            </a:r>
            <a:r>
              <a:rPr sz="2600" spc="-35" dirty="0">
                <a:solidFill>
                  <a:srgbClr val="FFFFFF"/>
                </a:solidFill>
                <a:latin typeface="Verdana"/>
                <a:cs typeface="Verdana"/>
              </a:rPr>
              <a:t>for</a:t>
            </a:r>
            <a:r>
              <a:rPr sz="2600" spc="-185" dirty="0">
                <a:solidFill>
                  <a:srgbClr val="FFFFFF"/>
                </a:solidFill>
                <a:latin typeface="Verdana"/>
                <a:cs typeface="Verdana"/>
              </a:rPr>
              <a:t> </a:t>
            </a:r>
            <a:r>
              <a:rPr sz="2600" spc="-10" dirty="0">
                <a:solidFill>
                  <a:srgbClr val="FFFFFF"/>
                </a:solidFill>
                <a:latin typeface="Verdana"/>
                <a:cs typeface="Verdana"/>
              </a:rPr>
              <a:t>bubbles</a:t>
            </a:r>
            <a:endParaRPr sz="2600">
              <a:latin typeface="Verdana"/>
              <a:cs typeface="Verdana"/>
            </a:endParaRPr>
          </a:p>
        </p:txBody>
      </p:sp>
      <p:sp>
        <p:nvSpPr>
          <p:cNvPr id="9" name="object 9"/>
          <p:cNvSpPr txBox="1"/>
          <p:nvPr/>
        </p:nvSpPr>
        <p:spPr>
          <a:xfrm>
            <a:off x="13689753" y="5938900"/>
            <a:ext cx="1726564" cy="421640"/>
          </a:xfrm>
          <a:prstGeom prst="rect">
            <a:avLst/>
          </a:prstGeom>
        </p:spPr>
        <p:txBody>
          <a:bodyPr vert="horz" wrap="square" lIns="0" tIns="12700" rIns="0" bIns="0" rtlCol="0">
            <a:spAutoFit/>
          </a:bodyPr>
          <a:lstStyle/>
          <a:p>
            <a:pPr marL="12700">
              <a:lnSpc>
                <a:spcPct val="100000"/>
              </a:lnSpc>
              <a:spcBef>
                <a:spcPts val="100"/>
              </a:spcBef>
            </a:pPr>
            <a:r>
              <a:rPr sz="2600" b="1" spc="120" dirty="0">
                <a:solidFill>
                  <a:srgbClr val="FF8E4E"/>
                </a:solidFill>
                <a:latin typeface="Tahoma"/>
                <a:cs typeface="Tahoma"/>
              </a:rPr>
              <a:t>Q</a:t>
            </a:r>
            <a:r>
              <a:rPr sz="2600" b="1" spc="-70" dirty="0">
                <a:solidFill>
                  <a:srgbClr val="FF8E4E"/>
                </a:solidFill>
                <a:latin typeface="Tahoma"/>
                <a:cs typeface="Tahoma"/>
              </a:rPr>
              <a:t> </a:t>
            </a:r>
            <a:r>
              <a:rPr sz="2600" spc="-35" dirty="0">
                <a:solidFill>
                  <a:srgbClr val="FFFFFF"/>
                </a:solidFill>
                <a:latin typeface="Verdana"/>
                <a:cs typeface="Verdana"/>
              </a:rPr>
              <a:t>for</a:t>
            </a:r>
            <a:r>
              <a:rPr sz="2600" spc="-185" dirty="0">
                <a:solidFill>
                  <a:srgbClr val="FFFFFF"/>
                </a:solidFill>
                <a:latin typeface="Verdana"/>
                <a:cs typeface="Verdana"/>
              </a:rPr>
              <a:t> </a:t>
            </a:r>
            <a:r>
              <a:rPr sz="2600" spc="-35" dirty="0">
                <a:solidFill>
                  <a:srgbClr val="FFFFFF"/>
                </a:solidFill>
                <a:latin typeface="Verdana"/>
                <a:cs typeface="Verdana"/>
              </a:rPr>
              <a:t>quiet</a:t>
            </a:r>
            <a:endParaRPr sz="2600">
              <a:latin typeface="Verdana"/>
              <a:cs typeface="Verdana"/>
            </a:endParaRPr>
          </a:p>
        </p:txBody>
      </p:sp>
      <p:sp>
        <p:nvSpPr>
          <p:cNvPr id="10" name="object 10"/>
          <p:cNvSpPr txBox="1"/>
          <p:nvPr/>
        </p:nvSpPr>
        <p:spPr>
          <a:xfrm>
            <a:off x="8464543" y="7993919"/>
            <a:ext cx="1827530" cy="421640"/>
          </a:xfrm>
          <a:prstGeom prst="rect">
            <a:avLst/>
          </a:prstGeom>
        </p:spPr>
        <p:txBody>
          <a:bodyPr vert="horz" wrap="square" lIns="0" tIns="12700" rIns="0" bIns="0" rtlCol="0">
            <a:spAutoFit/>
          </a:bodyPr>
          <a:lstStyle/>
          <a:p>
            <a:pPr marL="12700">
              <a:lnSpc>
                <a:spcPct val="100000"/>
              </a:lnSpc>
              <a:spcBef>
                <a:spcPts val="100"/>
              </a:spcBef>
            </a:pPr>
            <a:r>
              <a:rPr sz="2600" b="1" dirty="0">
                <a:solidFill>
                  <a:srgbClr val="FF8E4E"/>
                </a:solidFill>
                <a:latin typeface="Tahoma"/>
                <a:cs typeface="Tahoma"/>
              </a:rPr>
              <a:t>U</a:t>
            </a:r>
            <a:r>
              <a:rPr sz="2600" b="1" spc="-45" dirty="0">
                <a:solidFill>
                  <a:srgbClr val="FF8E4E"/>
                </a:solidFill>
                <a:latin typeface="Tahoma"/>
                <a:cs typeface="Tahoma"/>
              </a:rPr>
              <a:t> </a:t>
            </a:r>
            <a:r>
              <a:rPr sz="2600" spc="-35" dirty="0">
                <a:solidFill>
                  <a:srgbClr val="FFFFFF"/>
                </a:solidFill>
                <a:latin typeface="Verdana"/>
                <a:cs typeface="Verdana"/>
              </a:rPr>
              <a:t>for</a:t>
            </a:r>
            <a:r>
              <a:rPr sz="2600" spc="-195" dirty="0">
                <a:solidFill>
                  <a:srgbClr val="FFFFFF"/>
                </a:solidFill>
                <a:latin typeface="Verdana"/>
                <a:cs typeface="Verdana"/>
              </a:rPr>
              <a:t> </a:t>
            </a:r>
            <a:r>
              <a:rPr sz="2600" spc="-80" dirty="0">
                <a:solidFill>
                  <a:srgbClr val="FFFFFF"/>
                </a:solidFill>
                <a:latin typeface="Verdana"/>
                <a:cs typeface="Verdana"/>
              </a:rPr>
              <a:t>unveil</a:t>
            </a:r>
            <a:endParaRPr sz="2600">
              <a:latin typeface="Verdana"/>
              <a:cs typeface="Verdana"/>
            </a:endParaRPr>
          </a:p>
        </p:txBody>
      </p:sp>
      <p:sp>
        <p:nvSpPr>
          <p:cNvPr id="11" name="object 11"/>
          <p:cNvSpPr txBox="1"/>
          <p:nvPr/>
        </p:nvSpPr>
        <p:spPr>
          <a:xfrm>
            <a:off x="13168259" y="7704283"/>
            <a:ext cx="2769235" cy="939800"/>
          </a:xfrm>
          <a:prstGeom prst="rect">
            <a:avLst/>
          </a:prstGeom>
        </p:spPr>
        <p:txBody>
          <a:bodyPr vert="horz" wrap="square" lIns="0" tIns="73660" rIns="0" bIns="0" rtlCol="0">
            <a:spAutoFit/>
          </a:bodyPr>
          <a:lstStyle/>
          <a:p>
            <a:pPr algn="ctr">
              <a:lnSpc>
                <a:spcPct val="100000"/>
              </a:lnSpc>
              <a:spcBef>
                <a:spcPts val="580"/>
              </a:spcBef>
            </a:pPr>
            <a:r>
              <a:rPr sz="2600" spc="-95" dirty="0">
                <a:solidFill>
                  <a:srgbClr val="FFFFFF"/>
                </a:solidFill>
                <a:latin typeface="Verdana"/>
                <a:cs typeface="Verdana"/>
              </a:rPr>
              <a:t>Any</a:t>
            </a:r>
            <a:r>
              <a:rPr sz="2600" spc="-180" dirty="0">
                <a:solidFill>
                  <a:srgbClr val="FFFFFF"/>
                </a:solidFill>
                <a:latin typeface="Verdana"/>
                <a:cs typeface="Verdana"/>
              </a:rPr>
              <a:t> </a:t>
            </a:r>
            <a:r>
              <a:rPr sz="2600" spc="-100" dirty="0">
                <a:solidFill>
                  <a:srgbClr val="FFFFFF"/>
                </a:solidFill>
                <a:latin typeface="Verdana"/>
                <a:cs typeface="Verdana"/>
              </a:rPr>
              <a:t>number</a:t>
            </a:r>
            <a:r>
              <a:rPr sz="2600" spc="-175" dirty="0">
                <a:solidFill>
                  <a:srgbClr val="FFFFFF"/>
                </a:solidFill>
                <a:latin typeface="Verdana"/>
                <a:cs typeface="Verdana"/>
              </a:rPr>
              <a:t> </a:t>
            </a:r>
            <a:r>
              <a:rPr sz="2600" spc="-20" dirty="0">
                <a:solidFill>
                  <a:srgbClr val="FFFFFF"/>
                </a:solidFill>
                <a:latin typeface="Verdana"/>
                <a:cs typeface="Verdana"/>
              </a:rPr>
              <a:t>from</a:t>
            </a:r>
            <a:endParaRPr sz="2600">
              <a:latin typeface="Verdana"/>
              <a:cs typeface="Verdana"/>
            </a:endParaRPr>
          </a:p>
          <a:p>
            <a:pPr algn="ctr">
              <a:lnSpc>
                <a:spcPct val="100000"/>
              </a:lnSpc>
              <a:spcBef>
                <a:spcPts val="480"/>
              </a:spcBef>
            </a:pPr>
            <a:r>
              <a:rPr sz="2600" b="1" spc="-60" dirty="0">
                <a:solidFill>
                  <a:srgbClr val="FF8E4E"/>
                </a:solidFill>
                <a:latin typeface="Tahoma"/>
                <a:cs typeface="Tahoma"/>
              </a:rPr>
              <a:t>0-</a:t>
            </a:r>
            <a:r>
              <a:rPr sz="2600" b="1" dirty="0">
                <a:solidFill>
                  <a:srgbClr val="FF8E4E"/>
                </a:solidFill>
                <a:latin typeface="Tahoma"/>
                <a:cs typeface="Tahoma"/>
              </a:rPr>
              <a:t>9</a:t>
            </a:r>
            <a:r>
              <a:rPr sz="2600" b="1" spc="-50" dirty="0">
                <a:solidFill>
                  <a:srgbClr val="FF8E4E"/>
                </a:solidFill>
                <a:latin typeface="Tahoma"/>
                <a:cs typeface="Tahoma"/>
              </a:rPr>
              <a:t> </a:t>
            </a:r>
            <a:r>
              <a:rPr sz="2600" spc="-35" dirty="0">
                <a:solidFill>
                  <a:srgbClr val="FFFFFF"/>
                </a:solidFill>
                <a:latin typeface="Verdana"/>
                <a:cs typeface="Verdana"/>
              </a:rPr>
              <a:t>for</a:t>
            </a:r>
            <a:r>
              <a:rPr sz="2600" spc="-165" dirty="0">
                <a:solidFill>
                  <a:srgbClr val="FFFFFF"/>
                </a:solidFill>
                <a:latin typeface="Verdana"/>
                <a:cs typeface="Verdana"/>
              </a:rPr>
              <a:t> </a:t>
            </a:r>
            <a:r>
              <a:rPr sz="2600" spc="-80" dirty="0">
                <a:solidFill>
                  <a:srgbClr val="FFFFFF"/>
                </a:solidFill>
                <a:latin typeface="Verdana"/>
                <a:cs typeface="Verdana"/>
              </a:rPr>
              <a:t>a</a:t>
            </a:r>
            <a:r>
              <a:rPr sz="2600" spc="-165" dirty="0">
                <a:solidFill>
                  <a:srgbClr val="FFFFFF"/>
                </a:solidFill>
                <a:latin typeface="Verdana"/>
                <a:cs typeface="Verdana"/>
              </a:rPr>
              <a:t> </a:t>
            </a:r>
            <a:r>
              <a:rPr sz="2600" spc="-10" dirty="0">
                <a:solidFill>
                  <a:srgbClr val="FFFFFF"/>
                </a:solidFill>
                <a:latin typeface="Verdana"/>
                <a:cs typeface="Verdana"/>
              </a:rPr>
              <a:t>timer</a:t>
            </a:r>
            <a:endParaRPr sz="2600">
              <a:latin typeface="Verdana"/>
              <a:cs typeface="Verdana"/>
            </a:endParaRPr>
          </a:p>
        </p:txBody>
      </p:sp>
      <p:grpSp>
        <p:nvGrpSpPr>
          <p:cNvPr id="12" name="object 12"/>
          <p:cNvGrpSpPr/>
          <p:nvPr/>
        </p:nvGrpSpPr>
        <p:grpSpPr>
          <a:xfrm>
            <a:off x="6789109" y="1028700"/>
            <a:ext cx="10359390" cy="8229600"/>
            <a:chOff x="6785960" y="1028700"/>
            <a:chExt cx="10359390" cy="8229600"/>
          </a:xfrm>
        </p:grpSpPr>
        <p:sp>
          <p:nvSpPr>
            <p:cNvPr id="13" name="object 13"/>
            <p:cNvSpPr/>
            <p:nvPr/>
          </p:nvSpPr>
          <p:spPr>
            <a:xfrm>
              <a:off x="6790715" y="1038237"/>
              <a:ext cx="10349865" cy="8210550"/>
            </a:xfrm>
            <a:custGeom>
              <a:avLst/>
              <a:gdLst/>
              <a:ahLst/>
              <a:cxnLst/>
              <a:rect l="l" t="t" r="r" b="b"/>
              <a:pathLst>
                <a:path w="10349865" h="8210550">
                  <a:moveTo>
                    <a:pt x="10349509" y="0"/>
                  </a:moveTo>
                  <a:lnTo>
                    <a:pt x="5174754" y="0"/>
                  </a:lnTo>
                  <a:lnTo>
                    <a:pt x="0" y="0"/>
                  </a:lnTo>
                  <a:lnTo>
                    <a:pt x="0" y="8210537"/>
                  </a:lnTo>
                  <a:lnTo>
                    <a:pt x="5174754" y="8210537"/>
                  </a:lnTo>
                  <a:lnTo>
                    <a:pt x="10349509" y="8210537"/>
                  </a:lnTo>
                  <a:lnTo>
                    <a:pt x="10349509" y="0"/>
                  </a:lnTo>
                  <a:close/>
                </a:path>
              </a:pathLst>
            </a:custGeom>
            <a:solidFill>
              <a:srgbClr val="000000"/>
            </a:solidFill>
          </p:spPr>
          <p:txBody>
            <a:bodyPr wrap="square" lIns="0" tIns="0" rIns="0" bIns="0" rtlCol="0"/>
            <a:lstStyle/>
            <a:p>
              <a:endParaRPr/>
            </a:p>
          </p:txBody>
        </p:sp>
        <p:sp>
          <p:nvSpPr>
            <p:cNvPr id="14" name="object 14"/>
            <p:cNvSpPr/>
            <p:nvPr/>
          </p:nvSpPr>
          <p:spPr>
            <a:xfrm>
              <a:off x="6785960" y="1033462"/>
              <a:ext cx="10359390" cy="8220075"/>
            </a:xfrm>
            <a:custGeom>
              <a:avLst/>
              <a:gdLst/>
              <a:ahLst/>
              <a:cxnLst/>
              <a:rect l="l" t="t" r="r" b="b"/>
              <a:pathLst>
                <a:path w="10359390" h="8220075">
                  <a:moveTo>
                    <a:pt x="4762" y="4762"/>
                  </a:moveTo>
                  <a:lnTo>
                    <a:pt x="4762" y="8215311"/>
                  </a:lnTo>
                </a:path>
                <a:path w="10359390" h="8220075">
                  <a:moveTo>
                    <a:pt x="5179518" y="4762"/>
                  </a:moveTo>
                  <a:lnTo>
                    <a:pt x="5179518" y="8215311"/>
                  </a:lnTo>
                </a:path>
                <a:path w="10359390" h="8220075">
                  <a:moveTo>
                    <a:pt x="10354275" y="4762"/>
                  </a:moveTo>
                  <a:lnTo>
                    <a:pt x="10354275" y="8215311"/>
                  </a:lnTo>
                </a:path>
                <a:path w="10359390" h="8220075">
                  <a:moveTo>
                    <a:pt x="0" y="0"/>
                  </a:moveTo>
                  <a:lnTo>
                    <a:pt x="10359037" y="0"/>
                  </a:lnTo>
                </a:path>
                <a:path w="10359390" h="8220075">
                  <a:moveTo>
                    <a:pt x="0" y="2055018"/>
                  </a:moveTo>
                  <a:lnTo>
                    <a:pt x="10359037" y="2055018"/>
                  </a:lnTo>
                </a:path>
                <a:path w="10359390" h="8220075">
                  <a:moveTo>
                    <a:pt x="0" y="4110037"/>
                  </a:moveTo>
                  <a:lnTo>
                    <a:pt x="10359037" y="4110037"/>
                  </a:lnTo>
                </a:path>
                <a:path w="10359390" h="8220075">
                  <a:moveTo>
                    <a:pt x="0" y="6165055"/>
                  </a:moveTo>
                  <a:lnTo>
                    <a:pt x="10359037" y="6165055"/>
                  </a:lnTo>
                </a:path>
                <a:path w="10359390" h="8220075">
                  <a:moveTo>
                    <a:pt x="0" y="8220074"/>
                  </a:moveTo>
                  <a:lnTo>
                    <a:pt x="10359037" y="8220074"/>
                  </a:lnTo>
                </a:path>
              </a:pathLst>
            </a:custGeom>
            <a:ln w="9524">
              <a:solidFill>
                <a:srgbClr val="000000"/>
              </a:solidFill>
            </a:ln>
          </p:spPr>
          <p:txBody>
            <a:bodyPr wrap="square" lIns="0" tIns="0" rIns="0" bIns="0" rtlCol="0"/>
            <a:lstStyle/>
            <a:p>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5580" y="2521413"/>
            <a:ext cx="4149090" cy="4074795"/>
          </a:xfrm>
          <a:prstGeom prst="rect">
            <a:avLst/>
          </a:prstGeom>
        </p:spPr>
        <p:txBody>
          <a:bodyPr vert="horz" wrap="square" lIns="0" tIns="12065" rIns="0" bIns="0" rtlCol="0">
            <a:spAutoFit/>
          </a:bodyPr>
          <a:lstStyle/>
          <a:p>
            <a:pPr marL="12700" marR="379730">
              <a:lnSpc>
                <a:spcPct val="109400"/>
              </a:lnSpc>
              <a:spcBef>
                <a:spcPts val="95"/>
              </a:spcBef>
            </a:pPr>
            <a:r>
              <a:rPr sz="6000" b="1" spc="180" dirty="0">
                <a:solidFill>
                  <a:srgbClr val="FF8E4E"/>
                </a:solidFill>
                <a:latin typeface="Tahoma"/>
                <a:cs typeface="Tahoma"/>
              </a:rPr>
              <a:t>Resource </a:t>
            </a:r>
            <a:r>
              <a:rPr sz="6000" b="1" spc="114" dirty="0">
                <a:solidFill>
                  <a:srgbClr val="FF8E4E"/>
                </a:solidFill>
                <a:latin typeface="Tahoma"/>
                <a:cs typeface="Tahoma"/>
              </a:rPr>
              <a:t>Page</a:t>
            </a:r>
            <a:endParaRPr sz="6000">
              <a:latin typeface="Tahoma"/>
              <a:cs typeface="Tahoma"/>
            </a:endParaRPr>
          </a:p>
          <a:p>
            <a:pPr marL="12700" marR="5080">
              <a:lnSpc>
                <a:spcPct val="115599"/>
              </a:lnSpc>
              <a:spcBef>
                <a:spcPts val="5035"/>
              </a:spcBef>
            </a:pPr>
            <a:r>
              <a:rPr sz="2000" spc="-35" dirty="0">
                <a:solidFill>
                  <a:srgbClr val="FFFFFF"/>
                </a:solidFill>
                <a:latin typeface="Verdana"/>
                <a:cs typeface="Verdana"/>
              </a:rPr>
              <a:t>Presenting</a:t>
            </a:r>
            <a:r>
              <a:rPr sz="2000" spc="-125" dirty="0">
                <a:solidFill>
                  <a:srgbClr val="FFFFFF"/>
                </a:solidFill>
                <a:latin typeface="Verdana"/>
                <a:cs typeface="Verdana"/>
              </a:rPr>
              <a:t> </a:t>
            </a:r>
            <a:r>
              <a:rPr sz="2000" spc="-60" dirty="0">
                <a:solidFill>
                  <a:srgbClr val="FFFFFF"/>
                </a:solidFill>
                <a:latin typeface="Verdana"/>
                <a:cs typeface="Verdana"/>
              </a:rPr>
              <a:t>live</a:t>
            </a:r>
            <a:r>
              <a:rPr sz="2000" spc="-120" dirty="0">
                <a:solidFill>
                  <a:srgbClr val="FFFFFF"/>
                </a:solidFill>
                <a:latin typeface="Verdana"/>
                <a:cs typeface="Verdana"/>
              </a:rPr>
              <a:t> </a:t>
            </a:r>
            <a:r>
              <a:rPr sz="2000" spc="-50" dirty="0">
                <a:solidFill>
                  <a:srgbClr val="FFFFFF"/>
                </a:solidFill>
                <a:latin typeface="Verdana"/>
                <a:cs typeface="Verdana"/>
              </a:rPr>
              <a:t>not</a:t>
            </a:r>
            <a:r>
              <a:rPr sz="2000" spc="-125" dirty="0">
                <a:solidFill>
                  <a:srgbClr val="FFFFFF"/>
                </a:solidFill>
                <a:latin typeface="Verdana"/>
                <a:cs typeface="Verdana"/>
              </a:rPr>
              <a:t> </a:t>
            </a:r>
            <a:r>
              <a:rPr sz="2000" spc="-75" dirty="0">
                <a:solidFill>
                  <a:srgbClr val="FFFFFF"/>
                </a:solidFill>
                <a:latin typeface="Verdana"/>
                <a:cs typeface="Verdana"/>
              </a:rPr>
              <a:t>your</a:t>
            </a:r>
            <a:r>
              <a:rPr sz="2000" spc="-120" dirty="0">
                <a:solidFill>
                  <a:srgbClr val="FFFFFF"/>
                </a:solidFill>
                <a:latin typeface="Verdana"/>
                <a:cs typeface="Verdana"/>
              </a:rPr>
              <a:t> </a:t>
            </a:r>
            <a:r>
              <a:rPr sz="2000" spc="-70" dirty="0">
                <a:solidFill>
                  <a:srgbClr val="FFFFFF"/>
                </a:solidFill>
                <a:latin typeface="Verdana"/>
                <a:cs typeface="Verdana"/>
              </a:rPr>
              <a:t>thing?</a:t>
            </a:r>
            <a:r>
              <a:rPr sz="2000" spc="-125" dirty="0">
                <a:solidFill>
                  <a:srgbClr val="FFFFFF"/>
                </a:solidFill>
                <a:latin typeface="Verdana"/>
                <a:cs typeface="Verdana"/>
              </a:rPr>
              <a:t> </a:t>
            </a:r>
            <a:r>
              <a:rPr sz="2000" spc="-25" dirty="0">
                <a:solidFill>
                  <a:srgbClr val="FFFFFF"/>
                </a:solidFill>
                <a:latin typeface="Verdana"/>
                <a:cs typeface="Verdana"/>
              </a:rPr>
              <a:t>No </a:t>
            </a:r>
            <a:r>
              <a:rPr sz="2000" spc="-65" dirty="0">
                <a:solidFill>
                  <a:srgbClr val="FFFFFF"/>
                </a:solidFill>
                <a:latin typeface="Verdana"/>
                <a:cs typeface="Verdana"/>
              </a:rPr>
              <a:t>worries!</a:t>
            </a:r>
            <a:r>
              <a:rPr sz="2000" spc="-114" dirty="0">
                <a:solidFill>
                  <a:srgbClr val="FFFFFF"/>
                </a:solidFill>
                <a:latin typeface="Verdana"/>
                <a:cs typeface="Verdana"/>
              </a:rPr>
              <a:t> </a:t>
            </a:r>
            <a:r>
              <a:rPr sz="2000" dirty="0">
                <a:solidFill>
                  <a:srgbClr val="FFFFFF"/>
                </a:solidFill>
                <a:latin typeface="Verdana"/>
                <a:cs typeface="Verdana"/>
              </a:rPr>
              <a:t>Record</a:t>
            </a:r>
            <a:r>
              <a:rPr sz="2000" spc="-114" dirty="0">
                <a:solidFill>
                  <a:srgbClr val="FFFFFF"/>
                </a:solidFill>
                <a:latin typeface="Verdana"/>
                <a:cs typeface="Verdana"/>
              </a:rPr>
              <a:t> </a:t>
            </a:r>
            <a:r>
              <a:rPr sz="2000" spc="-75" dirty="0">
                <a:solidFill>
                  <a:srgbClr val="FFFFFF"/>
                </a:solidFill>
                <a:latin typeface="Verdana"/>
                <a:cs typeface="Verdana"/>
              </a:rPr>
              <a:t>your</a:t>
            </a:r>
            <a:r>
              <a:rPr sz="2000" spc="-114" dirty="0">
                <a:solidFill>
                  <a:srgbClr val="FFFFFF"/>
                </a:solidFill>
                <a:latin typeface="Verdana"/>
                <a:cs typeface="Verdana"/>
              </a:rPr>
              <a:t> </a:t>
            </a:r>
            <a:r>
              <a:rPr sz="2000" spc="-20" dirty="0">
                <a:solidFill>
                  <a:srgbClr val="FFFFFF"/>
                </a:solidFill>
                <a:latin typeface="Verdana"/>
                <a:cs typeface="Verdana"/>
              </a:rPr>
              <a:t>Canva </a:t>
            </a:r>
            <a:r>
              <a:rPr sz="2000" spc="-40" dirty="0">
                <a:solidFill>
                  <a:srgbClr val="FFFFFF"/>
                </a:solidFill>
                <a:latin typeface="Verdana"/>
                <a:cs typeface="Verdana"/>
              </a:rPr>
              <a:t>Presentation</a:t>
            </a:r>
            <a:r>
              <a:rPr sz="2000" spc="-110" dirty="0">
                <a:solidFill>
                  <a:srgbClr val="FFFFFF"/>
                </a:solidFill>
                <a:latin typeface="Verdana"/>
                <a:cs typeface="Verdana"/>
              </a:rPr>
              <a:t> </a:t>
            </a:r>
            <a:r>
              <a:rPr sz="2000" spc="-75" dirty="0">
                <a:solidFill>
                  <a:srgbClr val="FFFFFF"/>
                </a:solidFill>
                <a:latin typeface="Verdana"/>
                <a:cs typeface="Verdana"/>
              </a:rPr>
              <a:t>your</a:t>
            </a:r>
            <a:r>
              <a:rPr sz="2000" spc="-105" dirty="0">
                <a:solidFill>
                  <a:srgbClr val="FFFFFF"/>
                </a:solidFill>
                <a:latin typeface="Verdana"/>
                <a:cs typeface="Verdana"/>
              </a:rPr>
              <a:t> </a:t>
            </a:r>
            <a:r>
              <a:rPr sz="2000" spc="-20" dirty="0">
                <a:solidFill>
                  <a:srgbClr val="FFFFFF"/>
                </a:solidFill>
                <a:latin typeface="Verdana"/>
                <a:cs typeface="Verdana"/>
              </a:rPr>
              <a:t>audience</a:t>
            </a:r>
            <a:r>
              <a:rPr sz="2000" spc="-105" dirty="0">
                <a:solidFill>
                  <a:srgbClr val="FFFFFF"/>
                </a:solidFill>
                <a:latin typeface="Verdana"/>
                <a:cs typeface="Verdana"/>
              </a:rPr>
              <a:t> </a:t>
            </a:r>
            <a:r>
              <a:rPr sz="2000" spc="-25" dirty="0">
                <a:solidFill>
                  <a:srgbClr val="FFFFFF"/>
                </a:solidFill>
                <a:latin typeface="Verdana"/>
                <a:cs typeface="Verdana"/>
              </a:rPr>
              <a:t>can watch</a:t>
            </a:r>
            <a:r>
              <a:rPr sz="2000" spc="-140" dirty="0">
                <a:solidFill>
                  <a:srgbClr val="FFFFFF"/>
                </a:solidFill>
                <a:latin typeface="Verdana"/>
                <a:cs typeface="Verdana"/>
              </a:rPr>
              <a:t> </a:t>
            </a:r>
            <a:r>
              <a:rPr sz="2000" spc="-75" dirty="0">
                <a:solidFill>
                  <a:srgbClr val="FFFFFF"/>
                </a:solidFill>
                <a:latin typeface="Verdana"/>
                <a:cs typeface="Verdana"/>
              </a:rPr>
              <a:t>at</a:t>
            </a:r>
            <a:r>
              <a:rPr sz="2000" spc="-135" dirty="0">
                <a:solidFill>
                  <a:srgbClr val="FFFFFF"/>
                </a:solidFill>
                <a:latin typeface="Verdana"/>
                <a:cs typeface="Verdana"/>
              </a:rPr>
              <a:t> </a:t>
            </a:r>
            <a:r>
              <a:rPr sz="2000" spc="-75" dirty="0">
                <a:solidFill>
                  <a:srgbClr val="FFFFFF"/>
                </a:solidFill>
                <a:latin typeface="Verdana"/>
                <a:cs typeface="Verdana"/>
              </a:rPr>
              <a:t>their</a:t>
            </a:r>
            <a:r>
              <a:rPr sz="2000" spc="-140" dirty="0">
                <a:solidFill>
                  <a:srgbClr val="FFFFFF"/>
                </a:solidFill>
                <a:latin typeface="Verdana"/>
                <a:cs typeface="Verdana"/>
              </a:rPr>
              <a:t> </a:t>
            </a:r>
            <a:r>
              <a:rPr sz="2000" spc="-20" dirty="0">
                <a:solidFill>
                  <a:srgbClr val="FFFFFF"/>
                </a:solidFill>
                <a:latin typeface="Verdana"/>
                <a:cs typeface="Verdana"/>
              </a:rPr>
              <a:t>own</a:t>
            </a:r>
            <a:r>
              <a:rPr sz="2000" spc="-135" dirty="0">
                <a:solidFill>
                  <a:srgbClr val="FFFFFF"/>
                </a:solidFill>
                <a:latin typeface="Verdana"/>
                <a:cs typeface="Verdana"/>
              </a:rPr>
              <a:t> </a:t>
            </a:r>
            <a:r>
              <a:rPr sz="2000" spc="-20" dirty="0">
                <a:solidFill>
                  <a:srgbClr val="FFFFFF"/>
                </a:solidFill>
                <a:latin typeface="Verdana"/>
                <a:cs typeface="Verdana"/>
              </a:rPr>
              <a:t>pace.</a:t>
            </a:r>
            <a:endParaRPr sz="2000">
              <a:latin typeface="Verdana"/>
              <a:cs typeface="Verdana"/>
            </a:endParaRPr>
          </a:p>
        </p:txBody>
      </p:sp>
      <p:sp>
        <p:nvSpPr>
          <p:cNvPr id="3" name="object 3"/>
          <p:cNvSpPr txBox="1"/>
          <p:nvPr/>
        </p:nvSpPr>
        <p:spPr>
          <a:xfrm>
            <a:off x="1155580" y="6922931"/>
            <a:ext cx="4112260" cy="730250"/>
          </a:xfrm>
          <a:prstGeom prst="rect">
            <a:avLst/>
          </a:prstGeom>
        </p:spPr>
        <p:txBody>
          <a:bodyPr vert="horz" wrap="square" lIns="0" tIns="12700" rIns="0" bIns="0" rtlCol="0">
            <a:spAutoFit/>
          </a:bodyPr>
          <a:lstStyle/>
          <a:p>
            <a:pPr marL="12700" marR="5080">
              <a:lnSpc>
                <a:spcPct val="115599"/>
              </a:lnSpc>
              <a:spcBef>
                <a:spcPts val="100"/>
              </a:spcBef>
            </a:pPr>
            <a:r>
              <a:rPr sz="2000" spc="-85" dirty="0">
                <a:solidFill>
                  <a:srgbClr val="FFFFFF"/>
                </a:solidFill>
                <a:latin typeface="Verdana"/>
                <a:cs typeface="Verdana"/>
              </a:rPr>
              <a:t>Don't</a:t>
            </a:r>
            <a:r>
              <a:rPr sz="2000" spc="-125" dirty="0">
                <a:solidFill>
                  <a:srgbClr val="FFFFFF"/>
                </a:solidFill>
                <a:latin typeface="Verdana"/>
                <a:cs typeface="Verdana"/>
              </a:rPr>
              <a:t> </a:t>
            </a:r>
            <a:r>
              <a:rPr sz="2000" spc="-20" dirty="0">
                <a:solidFill>
                  <a:srgbClr val="FFFFFF"/>
                </a:solidFill>
                <a:latin typeface="Verdana"/>
                <a:cs typeface="Verdana"/>
              </a:rPr>
              <a:t>forget</a:t>
            </a:r>
            <a:r>
              <a:rPr sz="2000" spc="-120" dirty="0">
                <a:solidFill>
                  <a:srgbClr val="FFFFFF"/>
                </a:solidFill>
                <a:latin typeface="Verdana"/>
                <a:cs typeface="Verdana"/>
              </a:rPr>
              <a:t> </a:t>
            </a:r>
            <a:r>
              <a:rPr sz="2000" dirty="0">
                <a:solidFill>
                  <a:srgbClr val="FFFFFF"/>
                </a:solidFill>
                <a:latin typeface="Verdana"/>
                <a:cs typeface="Verdana"/>
              </a:rPr>
              <a:t>to</a:t>
            </a:r>
            <a:r>
              <a:rPr sz="2000" spc="-125" dirty="0">
                <a:solidFill>
                  <a:srgbClr val="FFFFFF"/>
                </a:solidFill>
                <a:latin typeface="Verdana"/>
                <a:cs typeface="Verdana"/>
              </a:rPr>
              <a:t> </a:t>
            </a:r>
            <a:r>
              <a:rPr sz="2000" dirty="0">
                <a:solidFill>
                  <a:srgbClr val="FFFFFF"/>
                </a:solidFill>
                <a:latin typeface="Verdana"/>
                <a:cs typeface="Verdana"/>
              </a:rPr>
              <a:t>delete</a:t>
            </a:r>
            <a:r>
              <a:rPr sz="2000" spc="-120" dirty="0">
                <a:solidFill>
                  <a:srgbClr val="FFFFFF"/>
                </a:solidFill>
                <a:latin typeface="Verdana"/>
                <a:cs typeface="Verdana"/>
              </a:rPr>
              <a:t> </a:t>
            </a:r>
            <a:r>
              <a:rPr sz="2000" spc="-40" dirty="0">
                <a:solidFill>
                  <a:srgbClr val="FFFFFF"/>
                </a:solidFill>
                <a:latin typeface="Verdana"/>
                <a:cs typeface="Verdana"/>
              </a:rPr>
              <a:t>or</a:t>
            </a:r>
            <a:r>
              <a:rPr sz="2000" spc="-125" dirty="0">
                <a:solidFill>
                  <a:srgbClr val="FFFFFF"/>
                </a:solidFill>
                <a:latin typeface="Verdana"/>
                <a:cs typeface="Verdana"/>
              </a:rPr>
              <a:t> </a:t>
            </a:r>
            <a:r>
              <a:rPr sz="2000" spc="-40" dirty="0">
                <a:solidFill>
                  <a:srgbClr val="FFFFFF"/>
                </a:solidFill>
                <a:latin typeface="Verdana"/>
                <a:cs typeface="Verdana"/>
              </a:rPr>
              <a:t>hide</a:t>
            </a:r>
            <a:r>
              <a:rPr sz="2000" spc="-120" dirty="0">
                <a:solidFill>
                  <a:srgbClr val="FFFFFF"/>
                </a:solidFill>
                <a:latin typeface="Verdana"/>
                <a:cs typeface="Verdana"/>
              </a:rPr>
              <a:t> </a:t>
            </a:r>
            <a:r>
              <a:rPr sz="2000" spc="-20" dirty="0">
                <a:solidFill>
                  <a:srgbClr val="FFFFFF"/>
                </a:solidFill>
                <a:latin typeface="Verdana"/>
                <a:cs typeface="Verdana"/>
              </a:rPr>
              <a:t>this </a:t>
            </a:r>
            <a:r>
              <a:rPr sz="2000" dirty="0">
                <a:solidFill>
                  <a:srgbClr val="FFFFFF"/>
                </a:solidFill>
                <a:latin typeface="Verdana"/>
                <a:cs typeface="Verdana"/>
              </a:rPr>
              <a:t>page</a:t>
            </a:r>
            <a:r>
              <a:rPr sz="2000" spc="-125" dirty="0">
                <a:solidFill>
                  <a:srgbClr val="FFFFFF"/>
                </a:solidFill>
                <a:latin typeface="Verdana"/>
                <a:cs typeface="Verdana"/>
              </a:rPr>
              <a:t> </a:t>
            </a:r>
            <a:r>
              <a:rPr sz="2000" dirty="0">
                <a:solidFill>
                  <a:srgbClr val="FFFFFF"/>
                </a:solidFill>
                <a:latin typeface="Verdana"/>
                <a:cs typeface="Verdana"/>
              </a:rPr>
              <a:t>before</a:t>
            </a:r>
            <a:r>
              <a:rPr sz="2000" spc="-120" dirty="0">
                <a:solidFill>
                  <a:srgbClr val="FFFFFF"/>
                </a:solidFill>
                <a:latin typeface="Verdana"/>
                <a:cs typeface="Verdana"/>
              </a:rPr>
              <a:t> </a:t>
            </a:r>
            <a:r>
              <a:rPr sz="2000" spc="-10" dirty="0">
                <a:solidFill>
                  <a:srgbClr val="FFFFFF"/>
                </a:solidFill>
                <a:latin typeface="Verdana"/>
                <a:cs typeface="Verdana"/>
              </a:rPr>
              <a:t>presenting.</a:t>
            </a:r>
            <a:endParaRPr sz="2000">
              <a:latin typeface="Verdana"/>
              <a:cs typeface="Verdana"/>
            </a:endParaRPr>
          </a:p>
        </p:txBody>
      </p:sp>
      <p:sp>
        <p:nvSpPr>
          <p:cNvPr id="4" name="object 4"/>
          <p:cNvSpPr/>
          <p:nvPr/>
        </p:nvSpPr>
        <p:spPr>
          <a:xfrm>
            <a:off x="6769645" y="8434"/>
            <a:ext cx="19050" cy="10278745"/>
          </a:xfrm>
          <a:custGeom>
            <a:avLst/>
            <a:gdLst/>
            <a:ahLst/>
            <a:cxnLst/>
            <a:rect l="l" t="t" r="r" b="b"/>
            <a:pathLst>
              <a:path w="19050" h="10278745">
                <a:moveTo>
                  <a:pt x="19049" y="10278565"/>
                </a:moveTo>
                <a:lnTo>
                  <a:pt x="0" y="10278565"/>
                </a:lnTo>
                <a:lnTo>
                  <a:pt x="0" y="0"/>
                </a:lnTo>
                <a:lnTo>
                  <a:pt x="19049" y="0"/>
                </a:lnTo>
                <a:lnTo>
                  <a:pt x="19049" y="10278565"/>
                </a:lnTo>
                <a:close/>
              </a:path>
            </a:pathLst>
          </a:custGeom>
          <a:solidFill>
            <a:srgbClr val="CCCCCC">
              <a:alpha val="29798"/>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303221" y="1361695"/>
            <a:ext cx="104775" cy="104774"/>
          </a:xfrm>
          <a:prstGeom prst="rect">
            <a:avLst/>
          </a:prstGeom>
        </p:spPr>
      </p:pic>
      <p:sp>
        <p:nvSpPr>
          <p:cNvPr id="6" name="object 6"/>
          <p:cNvSpPr txBox="1">
            <a:spLocks noGrp="1"/>
          </p:cNvSpPr>
          <p:nvPr>
            <p:ph type="title"/>
          </p:nvPr>
        </p:nvSpPr>
        <p:spPr>
          <a:xfrm>
            <a:off x="8563471" y="1164838"/>
            <a:ext cx="8156575" cy="844550"/>
          </a:xfrm>
          <a:prstGeom prst="rect">
            <a:avLst/>
          </a:prstGeom>
        </p:spPr>
        <p:txBody>
          <a:bodyPr vert="horz" wrap="square" lIns="0" tIns="12700" rIns="0" bIns="0" rtlCol="0">
            <a:spAutoFit/>
          </a:bodyPr>
          <a:lstStyle/>
          <a:p>
            <a:pPr marL="12700" marR="5080">
              <a:lnSpc>
                <a:spcPct val="107500"/>
              </a:lnSpc>
              <a:spcBef>
                <a:spcPts val="100"/>
              </a:spcBef>
            </a:pPr>
            <a:r>
              <a:rPr sz="2500" b="0" dirty="0">
                <a:solidFill>
                  <a:srgbClr val="FFFFFF"/>
                </a:solidFill>
                <a:latin typeface="Verdana"/>
                <a:cs typeface="Verdana"/>
              </a:rPr>
              <a:t>Click</a:t>
            </a:r>
            <a:r>
              <a:rPr sz="2500" b="0" spc="-150" dirty="0">
                <a:solidFill>
                  <a:srgbClr val="FFFFFF"/>
                </a:solidFill>
                <a:latin typeface="Verdana"/>
                <a:cs typeface="Verdana"/>
              </a:rPr>
              <a:t> </a:t>
            </a:r>
            <a:r>
              <a:rPr sz="2500" b="0" spc="-65" dirty="0">
                <a:solidFill>
                  <a:srgbClr val="FFFFFF"/>
                </a:solidFill>
                <a:latin typeface="Verdana"/>
                <a:cs typeface="Verdana"/>
              </a:rPr>
              <a:t>the</a:t>
            </a:r>
            <a:r>
              <a:rPr sz="2500" b="0" spc="-145" dirty="0">
                <a:solidFill>
                  <a:srgbClr val="FFFFFF"/>
                </a:solidFill>
                <a:latin typeface="Verdana"/>
                <a:cs typeface="Verdana"/>
              </a:rPr>
              <a:t> </a:t>
            </a:r>
            <a:r>
              <a:rPr sz="2500" b="0" spc="-80" dirty="0">
                <a:solidFill>
                  <a:srgbClr val="FFFFFF"/>
                </a:solidFill>
                <a:latin typeface="Verdana"/>
                <a:cs typeface="Verdana"/>
              </a:rPr>
              <a:t>Share</a:t>
            </a:r>
            <a:r>
              <a:rPr sz="2500" b="0" spc="-145" dirty="0">
                <a:solidFill>
                  <a:srgbClr val="FFFFFF"/>
                </a:solidFill>
                <a:latin typeface="Verdana"/>
                <a:cs typeface="Verdana"/>
              </a:rPr>
              <a:t> </a:t>
            </a:r>
            <a:r>
              <a:rPr sz="2500" b="0" spc="-75" dirty="0">
                <a:solidFill>
                  <a:srgbClr val="FFFFFF"/>
                </a:solidFill>
                <a:latin typeface="Verdana"/>
                <a:cs typeface="Verdana"/>
              </a:rPr>
              <a:t>button</a:t>
            </a:r>
            <a:r>
              <a:rPr sz="2500" b="0" spc="-145" dirty="0">
                <a:solidFill>
                  <a:srgbClr val="FFFFFF"/>
                </a:solidFill>
                <a:latin typeface="Verdana"/>
                <a:cs typeface="Verdana"/>
              </a:rPr>
              <a:t> </a:t>
            </a:r>
            <a:r>
              <a:rPr sz="2500" b="0" spc="-35" dirty="0">
                <a:solidFill>
                  <a:srgbClr val="FFFFFF"/>
                </a:solidFill>
                <a:latin typeface="Verdana"/>
                <a:cs typeface="Verdana"/>
              </a:rPr>
              <a:t>on</a:t>
            </a:r>
            <a:r>
              <a:rPr sz="2500" b="0" spc="-145" dirty="0">
                <a:solidFill>
                  <a:srgbClr val="FFFFFF"/>
                </a:solidFill>
                <a:latin typeface="Verdana"/>
                <a:cs typeface="Verdana"/>
              </a:rPr>
              <a:t> </a:t>
            </a:r>
            <a:r>
              <a:rPr sz="2500" b="0" spc="-65" dirty="0">
                <a:solidFill>
                  <a:srgbClr val="FFFFFF"/>
                </a:solidFill>
                <a:latin typeface="Verdana"/>
                <a:cs typeface="Verdana"/>
              </a:rPr>
              <a:t>the</a:t>
            </a:r>
            <a:r>
              <a:rPr sz="2500" b="0" spc="-150" dirty="0">
                <a:solidFill>
                  <a:srgbClr val="FFFFFF"/>
                </a:solidFill>
                <a:latin typeface="Verdana"/>
                <a:cs typeface="Verdana"/>
              </a:rPr>
              <a:t> </a:t>
            </a:r>
            <a:r>
              <a:rPr sz="2500" b="0" dirty="0">
                <a:solidFill>
                  <a:srgbClr val="FFFFFF"/>
                </a:solidFill>
                <a:latin typeface="Verdana"/>
                <a:cs typeface="Verdana"/>
              </a:rPr>
              <a:t>top</a:t>
            </a:r>
            <a:r>
              <a:rPr sz="2500" b="0" spc="-145" dirty="0">
                <a:solidFill>
                  <a:srgbClr val="FFFFFF"/>
                </a:solidFill>
                <a:latin typeface="Verdana"/>
                <a:cs typeface="Verdana"/>
              </a:rPr>
              <a:t> </a:t>
            </a:r>
            <a:r>
              <a:rPr sz="2500" b="0" spc="-110" dirty="0">
                <a:solidFill>
                  <a:srgbClr val="FFFFFF"/>
                </a:solidFill>
                <a:latin typeface="Verdana"/>
                <a:cs typeface="Verdana"/>
              </a:rPr>
              <a:t>right</a:t>
            </a:r>
            <a:r>
              <a:rPr sz="2500" b="0" spc="-145" dirty="0">
                <a:solidFill>
                  <a:srgbClr val="FFFFFF"/>
                </a:solidFill>
                <a:latin typeface="Verdana"/>
                <a:cs typeface="Verdana"/>
              </a:rPr>
              <a:t> </a:t>
            </a:r>
            <a:r>
              <a:rPr sz="2500" b="0" spc="-25" dirty="0">
                <a:solidFill>
                  <a:srgbClr val="FFFFFF"/>
                </a:solidFill>
                <a:latin typeface="Verdana"/>
                <a:cs typeface="Verdana"/>
              </a:rPr>
              <a:t>corner</a:t>
            </a:r>
            <a:r>
              <a:rPr sz="2500" b="0" spc="-145" dirty="0">
                <a:solidFill>
                  <a:srgbClr val="FFFFFF"/>
                </a:solidFill>
                <a:latin typeface="Verdana"/>
                <a:cs typeface="Verdana"/>
              </a:rPr>
              <a:t> </a:t>
            </a:r>
            <a:r>
              <a:rPr sz="2500" b="0" dirty="0">
                <a:solidFill>
                  <a:srgbClr val="FFFFFF"/>
                </a:solidFill>
                <a:latin typeface="Verdana"/>
                <a:cs typeface="Verdana"/>
              </a:rPr>
              <a:t>of</a:t>
            </a:r>
            <a:r>
              <a:rPr sz="2500" b="0" spc="-145" dirty="0">
                <a:solidFill>
                  <a:srgbClr val="FFFFFF"/>
                </a:solidFill>
                <a:latin typeface="Verdana"/>
                <a:cs typeface="Verdana"/>
              </a:rPr>
              <a:t> </a:t>
            </a:r>
            <a:r>
              <a:rPr sz="2500" b="0" spc="-20" dirty="0">
                <a:solidFill>
                  <a:srgbClr val="FFFFFF"/>
                </a:solidFill>
                <a:latin typeface="Verdana"/>
                <a:cs typeface="Verdana"/>
              </a:rPr>
              <a:t>your </a:t>
            </a:r>
            <a:r>
              <a:rPr sz="2500" b="0" dirty="0">
                <a:solidFill>
                  <a:srgbClr val="FFFFFF"/>
                </a:solidFill>
                <a:latin typeface="Verdana"/>
                <a:cs typeface="Verdana"/>
              </a:rPr>
              <a:t>screen</a:t>
            </a:r>
            <a:r>
              <a:rPr sz="2500" b="0" spc="-145" dirty="0">
                <a:solidFill>
                  <a:srgbClr val="FFFFFF"/>
                </a:solidFill>
                <a:latin typeface="Verdana"/>
                <a:cs typeface="Verdana"/>
              </a:rPr>
              <a:t> </a:t>
            </a:r>
            <a:r>
              <a:rPr sz="2500" b="0" spc="-80" dirty="0">
                <a:solidFill>
                  <a:srgbClr val="FFFFFF"/>
                </a:solidFill>
                <a:latin typeface="Verdana"/>
                <a:cs typeface="Verdana"/>
              </a:rPr>
              <a:t>and</a:t>
            </a:r>
            <a:r>
              <a:rPr sz="2500" b="0" spc="-145" dirty="0">
                <a:solidFill>
                  <a:srgbClr val="FFFFFF"/>
                </a:solidFill>
                <a:latin typeface="Verdana"/>
                <a:cs typeface="Verdana"/>
              </a:rPr>
              <a:t> </a:t>
            </a:r>
            <a:r>
              <a:rPr sz="2500" b="0" spc="50" dirty="0">
                <a:solidFill>
                  <a:srgbClr val="FFFFFF"/>
                </a:solidFill>
                <a:latin typeface="Verdana"/>
                <a:cs typeface="Verdana"/>
              </a:rPr>
              <a:t>select</a:t>
            </a:r>
            <a:r>
              <a:rPr sz="2500" b="0" spc="-140" dirty="0">
                <a:solidFill>
                  <a:srgbClr val="FFFFFF"/>
                </a:solidFill>
                <a:latin typeface="Verdana"/>
                <a:cs typeface="Verdana"/>
              </a:rPr>
              <a:t> </a:t>
            </a:r>
            <a:r>
              <a:rPr sz="2500" b="0" spc="-45" dirty="0">
                <a:solidFill>
                  <a:srgbClr val="FFFFFF"/>
                </a:solidFill>
                <a:latin typeface="Verdana"/>
                <a:cs typeface="Verdana"/>
              </a:rPr>
              <a:t>'Present</a:t>
            </a:r>
            <a:r>
              <a:rPr sz="2500" b="0" spc="-145" dirty="0">
                <a:solidFill>
                  <a:srgbClr val="FFFFFF"/>
                </a:solidFill>
                <a:latin typeface="Verdana"/>
                <a:cs typeface="Verdana"/>
              </a:rPr>
              <a:t> </a:t>
            </a:r>
            <a:r>
              <a:rPr sz="2500" b="0" spc="-80" dirty="0">
                <a:solidFill>
                  <a:srgbClr val="FFFFFF"/>
                </a:solidFill>
                <a:latin typeface="Verdana"/>
                <a:cs typeface="Verdana"/>
              </a:rPr>
              <a:t>and</a:t>
            </a:r>
            <a:r>
              <a:rPr sz="2500" b="0" spc="-140" dirty="0">
                <a:solidFill>
                  <a:srgbClr val="FFFFFF"/>
                </a:solidFill>
                <a:latin typeface="Verdana"/>
                <a:cs typeface="Verdana"/>
              </a:rPr>
              <a:t> </a:t>
            </a:r>
            <a:r>
              <a:rPr sz="2500" b="0" spc="-10" dirty="0">
                <a:solidFill>
                  <a:srgbClr val="FFFFFF"/>
                </a:solidFill>
                <a:latin typeface="Verdana"/>
                <a:cs typeface="Verdana"/>
              </a:rPr>
              <a:t>Record.'</a:t>
            </a:r>
            <a:endParaRPr sz="2500">
              <a:latin typeface="Verdana"/>
              <a:cs typeface="Verdana"/>
            </a:endParaRPr>
          </a:p>
        </p:txBody>
      </p:sp>
      <p:pic>
        <p:nvPicPr>
          <p:cNvPr id="7" name="object 7"/>
          <p:cNvPicPr/>
          <p:nvPr/>
        </p:nvPicPr>
        <p:blipFill>
          <a:blip r:embed="rId2" cstate="print"/>
          <a:stretch>
            <a:fillRect/>
          </a:stretch>
        </p:blipFill>
        <p:spPr>
          <a:xfrm>
            <a:off x="8303221" y="2693797"/>
            <a:ext cx="104775" cy="104774"/>
          </a:xfrm>
          <a:prstGeom prst="rect">
            <a:avLst/>
          </a:prstGeom>
        </p:spPr>
      </p:pic>
      <p:sp>
        <p:nvSpPr>
          <p:cNvPr id="8" name="object 8"/>
          <p:cNvSpPr txBox="1"/>
          <p:nvPr/>
        </p:nvSpPr>
        <p:spPr>
          <a:xfrm>
            <a:off x="8563471" y="2496940"/>
            <a:ext cx="8521065" cy="844550"/>
          </a:xfrm>
          <a:prstGeom prst="rect">
            <a:avLst/>
          </a:prstGeom>
        </p:spPr>
        <p:txBody>
          <a:bodyPr vert="horz" wrap="square" lIns="0" tIns="12700" rIns="0" bIns="0" rtlCol="0">
            <a:spAutoFit/>
          </a:bodyPr>
          <a:lstStyle/>
          <a:p>
            <a:pPr marL="12700" marR="5080">
              <a:lnSpc>
                <a:spcPct val="107500"/>
              </a:lnSpc>
              <a:spcBef>
                <a:spcPts val="100"/>
              </a:spcBef>
            </a:pPr>
            <a:r>
              <a:rPr sz="2500" dirty="0">
                <a:solidFill>
                  <a:srgbClr val="FFFFFF"/>
                </a:solidFill>
                <a:latin typeface="Verdana"/>
                <a:cs typeface="Verdana"/>
              </a:rPr>
              <a:t>Click</a:t>
            </a:r>
            <a:r>
              <a:rPr sz="2500" spc="-170" dirty="0">
                <a:solidFill>
                  <a:srgbClr val="FFFFFF"/>
                </a:solidFill>
                <a:latin typeface="Verdana"/>
                <a:cs typeface="Verdana"/>
              </a:rPr>
              <a:t> </a:t>
            </a:r>
            <a:r>
              <a:rPr sz="2500" spc="65" dirty="0">
                <a:solidFill>
                  <a:srgbClr val="FFFFFF"/>
                </a:solidFill>
                <a:latin typeface="Verdana"/>
                <a:cs typeface="Verdana"/>
              </a:rPr>
              <a:t>‘Go</a:t>
            </a:r>
            <a:r>
              <a:rPr sz="2500" spc="-170" dirty="0">
                <a:solidFill>
                  <a:srgbClr val="FFFFFF"/>
                </a:solidFill>
                <a:latin typeface="Verdana"/>
                <a:cs typeface="Verdana"/>
              </a:rPr>
              <a:t> </a:t>
            </a:r>
            <a:r>
              <a:rPr sz="2500" dirty="0">
                <a:solidFill>
                  <a:srgbClr val="FFFFFF"/>
                </a:solidFill>
                <a:latin typeface="Verdana"/>
                <a:cs typeface="Verdana"/>
              </a:rPr>
              <a:t>to</a:t>
            </a:r>
            <a:r>
              <a:rPr sz="2500" spc="-165" dirty="0">
                <a:solidFill>
                  <a:srgbClr val="FFFFFF"/>
                </a:solidFill>
                <a:latin typeface="Verdana"/>
                <a:cs typeface="Verdana"/>
              </a:rPr>
              <a:t> </a:t>
            </a:r>
            <a:r>
              <a:rPr sz="2500" spc="-30" dirty="0">
                <a:solidFill>
                  <a:srgbClr val="FFFFFF"/>
                </a:solidFill>
                <a:latin typeface="Verdana"/>
                <a:cs typeface="Verdana"/>
              </a:rPr>
              <a:t>recording</a:t>
            </a:r>
            <a:r>
              <a:rPr sz="2500" spc="-170" dirty="0">
                <a:solidFill>
                  <a:srgbClr val="FFFFFF"/>
                </a:solidFill>
                <a:latin typeface="Verdana"/>
                <a:cs typeface="Verdana"/>
              </a:rPr>
              <a:t> </a:t>
            </a:r>
            <a:r>
              <a:rPr sz="2500" spc="-55" dirty="0">
                <a:solidFill>
                  <a:srgbClr val="FFFFFF"/>
                </a:solidFill>
                <a:latin typeface="Verdana"/>
                <a:cs typeface="Verdana"/>
              </a:rPr>
              <a:t>studio,’</a:t>
            </a:r>
            <a:r>
              <a:rPr sz="2500" spc="-165" dirty="0">
                <a:solidFill>
                  <a:srgbClr val="FFFFFF"/>
                </a:solidFill>
                <a:latin typeface="Verdana"/>
                <a:cs typeface="Verdana"/>
              </a:rPr>
              <a:t> </a:t>
            </a:r>
            <a:r>
              <a:rPr sz="2500" spc="-35" dirty="0">
                <a:solidFill>
                  <a:srgbClr val="FFFFFF"/>
                </a:solidFill>
                <a:latin typeface="Verdana"/>
                <a:cs typeface="Verdana"/>
              </a:rPr>
              <a:t>where</a:t>
            </a:r>
            <a:r>
              <a:rPr sz="2500" spc="-170" dirty="0">
                <a:solidFill>
                  <a:srgbClr val="FFFFFF"/>
                </a:solidFill>
                <a:latin typeface="Verdana"/>
                <a:cs typeface="Verdana"/>
              </a:rPr>
              <a:t> </a:t>
            </a:r>
            <a:r>
              <a:rPr sz="2500" spc="-65" dirty="0">
                <a:solidFill>
                  <a:srgbClr val="FFFFFF"/>
                </a:solidFill>
                <a:latin typeface="Verdana"/>
                <a:cs typeface="Verdana"/>
              </a:rPr>
              <a:t>you</a:t>
            </a:r>
            <a:r>
              <a:rPr sz="2500" spc="-165" dirty="0">
                <a:solidFill>
                  <a:srgbClr val="FFFFFF"/>
                </a:solidFill>
                <a:latin typeface="Verdana"/>
                <a:cs typeface="Verdana"/>
              </a:rPr>
              <a:t> </a:t>
            </a:r>
            <a:r>
              <a:rPr sz="2500" dirty="0">
                <a:solidFill>
                  <a:srgbClr val="FFFFFF"/>
                </a:solidFill>
                <a:latin typeface="Verdana"/>
                <a:cs typeface="Verdana"/>
              </a:rPr>
              <a:t>can</a:t>
            </a:r>
            <a:r>
              <a:rPr sz="2500" spc="-170" dirty="0">
                <a:solidFill>
                  <a:srgbClr val="FFFFFF"/>
                </a:solidFill>
                <a:latin typeface="Verdana"/>
                <a:cs typeface="Verdana"/>
              </a:rPr>
              <a:t> </a:t>
            </a:r>
            <a:r>
              <a:rPr sz="2500" spc="45" dirty="0">
                <a:solidFill>
                  <a:srgbClr val="FFFFFF"/>
                </a:solidFill>
                <a:latin typeface="Verdana"/>
                <a:cs typeface="Verdana"/>
              </a:rPr>
              <a:t>choose </a:t>
            </a:r>
            <a:r>
              <a:rPr sz="2500" spc="-65" dirty="0">
                <a:solidFill>
                  <a:srgbClr val="FFFFFF"/>
                </a:solidFill>
                <a:latin typeface="Verdana"/>
                <a:cs typeface="Verdana"/>
              </a:rPr>
              <a:t>the</a:t>
            </a:r>
            <a:r>
              <a:rPr sz="2500" spc="-160" dirty="0">
                <a:solidFill>
                  <a:srgbClr val="FFFFFF"/>
                </a:solidFill>
                <a:latin typeface="Verdana"/>
                <a:cs typeface="Verdana"/>
              </a:rPr>
              <a:t> </a:t>
            </a:r>
            <a:r>
              <a:rPr sz="2500" spc="-35" dirty="0">
                <a:solidFill>
                  <a:srgbClr val="FFFFFF"/>
                </a:solidFill>
                <a:latin typeface="Verdana"/>
                <a:cs typeface="Verdana"/>
              </a:rPr>
              <a:t>video</a:t>
            </a:r>
            <a:r>
              <a:rPr sz="2500" spc="-155" dirty="0">
                <a:solidFill>
                  <a:srgbClr val="FFFFFF"/>
                </a:solidFill>
                <a:latin typeface="Verdana"/>
                <a:cs typeface="Verdana"/>
              </a:rPr>
              <a:t> </a:t>
            </a:r>
            <a:r>
              <a:rPr sz="2500" spc="-80" dirty="0">
                <a:solidFill>
                  <a:srgbClr val="FFFFFF"/>
                </a:solidFill>
                <a:latin typeface="Verdana"/>
                <a:cs typeface="Verdana"/>
              </a:rPr>
              <a:t>and</a:t>
            </a:r>
            <a:r>
              <a:rPr sz="2500" spc="-155" dirty="0">
                <a:solidFill>
                  <a:srgbClr val="FFFFFF"/>
                </a:solidFill>
                <a:latin typeface="Verdana"/>
                <a:cs typeface="Verdana"/>
              </a:rPr>
              <a:t> </a:t>
            </a:r>
            <a:r>
              <a:rPr sz="2500" spc="-55" dirty="0">
                <a:solidFill>
                  <a:srgbClr val="FFFFFF"/>
                </a:solidFill>
                <a:latin typeface="Verdana"/>
                <a:cs typeface="Verdana"/>
              </a:rPr>
              <a:t>audio</a:t>
            </a:r>
            <a:r>
              <a:rPr sz="2500" spc="-155" dirty="0">
                <a:solidFill>
                  <a:srgbClr val="FFFFFF"/>
                </a:solidFill>
                <a:latin typeface="Verdana"/>
                <a:cs typeface="Verdana"/>
              </a:rPr>
              <a:t> </a:t>
            </a:r>
            <a:r>
              <a:rPr sz="2500" dirty="0">
                <a:solidFill>
                  <a:srgbClr val="FFFFFF"/>
                </a:solidFill>
                <a:latin typeface="Verdana"/>
                <a:cs typeface="Verdana"/>
              </a:rPr>
              <a:t>source</a:t>
            </a:r>
            <a:r>
              <a:rPr sz="2500" spc="-155" dirty="0">
                <a:solidFill>
                  <a:srgbClr val="FFFFFF"/>
                </a:solidFill>
                <a:latin typeface="Verdana"/>
                <a:cs typeface="Verdana"/>
              </a:rPr>
              <a:t> </a:t>
            </a:r>
            <a:r>
              <a:rPr sz="2500" spc="-35" dirty="0">
                <a:solidFill>
                  <a:srgbClr val="FFFFFF"/>
                </a:solidFill>
                <a:latin typeface="Verdana"/>
                <a:cs typeface="Verdana"/>
              </a:rPr>
              <a:t>for</a:t>
            </a:r>
            <a:r>
              <a:rPr sz="2500" spc="-155" dirty="0">
                <a:solidFill>
                  <a:srgbClr val="FFFFFF"/>
                </a:solidFill>
                <a:latin typeface="Verdana"/>
                <a:cs typeface="Verdana"/>
              </a:rPr>
              <a:t> </a:t>
            </a:r>
            <a:r>
              <a:rPr sz="2500" spc="-90" dirty="0">
                <a:solidFill>
                  <a:srgbClr val="FFFFFF"/>
                </a:solidFill>
                <a:latin typeface="Verdana"/>
                <a:cs typeface="Verdana"/>
              </a:rPr>
              <a:t>your</a:t>
            </a:r>
            <a:r>
              <a:rPr sz="2500" spc="-155" dirty="0">
                <a:solidFill>
                  <a:srgbClr val="FFFFFF"/>
                </a:solidFill>
                <a:latin typeface="Verdana"/>
                <a:cs typeface="Verdana"/>
              </a:rPr>
              <a:t> </a:t>
            </a:r>
            <a:r>
              <a:rPr sz="2500" spc="-35" dirty="0">
                <a:solidFill>
                  <a:srgbClr val="FFFFFF"/>
                </a:solidFill>
                <a:latin typeface="Verdana"/>
                <a:cs typeface="Verdana"/>
              </a:rPr>
              <a:t>video</a:t>
            </a:r>
            <a:r>
              <a:rPr sz="2500" spc="-160" dirty="0">
                <a:solidFill>
                  <a:srgbClr val="FFFFFF"/>
                </a:solidFill>
                <a:latin typeface="Verdana"/>
                <a:cs typeface="Verdana"/>
              </a:rPr>
              <a:t> </a:t>
            </a:r>
            <a:r>
              <a:rPr sz="2500" spc="-40" dirty="0">
                <a:solidFill>
                  <a:srgbClr val="FFFFFF"/>
                </a:solidFill>
                <a:latin typeface="Verdana"/>
                <a:cs typeface="Verdana"/>
              </a:rPr>
              <a:t>presentation.</a:t>
            </a:r>
            <a:endParaRPr sz="2500">
              <a:latin typeface="Verdana"/>
              <a:cs typeface="Verdana"/>
            </a:endParaRPr>
          </a:p>
        </p:txBody>
      </p:sp>
      <p:pic>
        <p:nvPicPr>
          <p:cNvPr id="9" name="object 9"/>
          <p:cNvPicPr/>
          <p:nvPr/>
        </p:nvPicPr>
        <p:blipFill>
          <a:blip r:embed="rId2" cstate="print"/>
          <a:stretch>
            <a:fillRect/>
          </a:stretch>
        </p:blipFill>
        <p:spPr>
          <a:xfrm>
            <a:off x="8303221" y="4025901"/>
            <a:ext cx="104775" cy="104774"/>
          </a:xfrm>
          <a:prstGeom prst="rect">
            <a:avLst/>
          </a:prstGeom>
        </p:spPr>
      </p:pic>
      <p:sp>
        <p:nvSpPr>
          <p:cNvPr id="10" name="object 10"/>
          <p:cNvSpPr txBox="1"/>
          <p:nvPr/>
        </p:nvSpPr>
        <p:spPr>
          <a:xfrm>
            <a:off x="8563471" y="3829044"/>
            <a:ext cx="8444230" cy="844550"/>
          </a:xfrm>
          <a:prstGeom prst="rect">
            <a:avLst/>
          </a:prstGeom>
        </p:spPr>
        <p:txBody>
          <a:bodyPr vert="horz" wrap="square" lIns="0" tIns="12700" rIns="0" bIns="0" rtlCol="0">
            <a:spAutoFit/>
          </a:bodyPr>
          <a:lstStyle/>
          <a:p>
            <a:pPr marL="12700" marR="5080">
              <a:lnSpc>
                <a:spcPct val="107500"/>
              </a:lnSpc>
              <a:spcBef>
                <a:spcPts val="100"/>
              </a:spcBef>
            </a:pPr>
            <a:r>
              <a:rPr sz="2500" dirty="0">
                <a:solidFill>
                  <a:srgbClr val="FFFFFF"/>
                </a:solidFill>
                <a:latin typeface="Verdana"/>
                <a:cs typeface="Verdana"/>
              </a:rPr>
              <a:t>Feel</a:t>
            </a:r>
            <a:r>
              <a:rPr sz="2500" spc="-150" dirty="0">
                <a:solidFill>
                  <a:srgbClr val="FFFFFF"/>
                </a:solidFill>
                <a:latin typeface="Verdana"/>
                <a:cs typeface="Verdana"/>
              </a:rPr>
              <a:t> </a:t>
            </a:r>
            <a:r>
              <a:rPr sz="2500" dirty="0">
                <a:solidFill>
                  <a:srgbClr val="FFFFFF"/>
                </a:solidFill>
                <a:latin typeface="Verdana"/>
                <a:cs typeface="Verdana"/>
              </a:rPr>
              <a:t>free</a:t>
            </a:r>
            <a:r>
              <a:rPr sz="2500" spc="-145" dirty="0">
                <a:solidFill>
                  <a:srgbClr val="FFFFFF"/>
                </a:solidFill>
                <a:latin typeface="Verdana"/>
                <a:cs typeface="Verdana"/>
              </a:rPr>
              <a:t> </a:t>
            </a:r>
            <a:r>
              <a:rPr sz="2500" dirty="0">
                <a:solidFill>
                  <a:srgbClr val="FFFFFF"/>
                </a:solidFill>
                <a:latin typeface="Verdana"/>
                <a:cs typeface="Verdana"/>
              </a:rPr>
              <a:t>to</a:t>
            </a:r>
            <a:r>
              <a:rPr sz="2500" spc="-150" dirty="0">
                <a:solidFill>
                  <a:srgbClr val="FFFFFF"/>
                </a:solidFill>
                <a:latin typeface="Verdana"/>
                <a:cs typeface="Verdana"/>
              </a:rPr>
              <a:t> </a:t>
            </a:r>
            <a:r>
              <a:rPr sz="2500" spc="55" dirty="0">
                <a:solidFill>
                  <a:srgbClr val="FFFFFF"/>
                </a:solidFill>
                <a:latin typeface="Verdana"/>
                <a:cs typeface="Verdana"/>
              </a:rPr>
              <a:t>choose</a:t>
            </a:r>
            <a:r>
              <a:rPr sz="2500" spc="-145" dirty="0">
                <a:solidFill>
                  <a:srgbClr val="FFFFFF"/>
                </a:solidFill>
                <a:latin typeface="Verdana"/>
                <a:cs typeface="Verdana"/>
              </a:rPr>
              <a:t> </a:t>
            </a:r>
            <a:r>
              <a:rPr sz="2500" spc="-65" dirty="0">
                <a:solidFill>
                  <a:srgbClr val="FFFFFF"/>
                </a:solidFill>
                <a:latin typeface="Verdana"/>
                <a:cs typeface="Verdana"/>
              </a:rPr>
              <a:t>the</a:t>
            </a:r>
            <a:r>
              <a:rPr sz="2500" spc="-145" dirty="0">
                <a:solidFill>
                  <a:srgbClr val="FFFFFF"/>
                </a:solidFill>
                <a:latin typeface="Verdana"/>
                <a:cs typeface="Verdana"/>
              </a:rPr>
              <a:t> </a:t>
            </a:r>
            <a:r>
              <a:rPr sz="2500" dirty="0">
                <a:solidFill>
                  <a:srgbClr val="FFFFFF"/>
                </a:solidFill>
                <a:latin typeface="Verdana"/>
                <a:cs typeface="Verdana"/>
              </a:rPr>
              <a:t>‘No</a:t>
            </a:r>
            <a:r>
              <a:rPr sz="2500" spc="-150" dirty="0">
                <a:solidFill>
                  <a:srgbClr val="FFFFFF"/>
                </a:solidFill>
                <a:latin typeface="Verdana"/>
                <a:cs typeface="Verdana"/>
              </a:rPr>
              <a:t> </a:t>
            </a:r>
            <a:r>
              <a:rPr sz="2500" spc="-35" dirty="0">
                <a:solidFill>
                  <a:srgbClr val="FFFFFF"/>
                </a:solidFill>
                <a:latin typeface="Verdana"/>
                <a:cs typeface="Verdana"/>
              </a:rPr>
              <a:t>camera’</a:t>
            </a:r>
            <a:r>
              <a:rPr sz="2500" spc="-145" dirty="0">
                <a:solidFill>
                  <a:srgbClr val="FFFFFF"/>
                </a:solidFill>
                <a:latin typeface="Verdana"/>
                <a:cs typeface="Verdana"/>
              </a:rPr>
              <a:t> </a:t>
            </a:r>
            <a:r>
              <a:rPr sz="2500" spc="-35" dirty="0">
                <a:solidFill>
                  <a:srgbClr val="FFFFFF"/>
                </a:solidFill>
                <a:latin typeface="Verdana"/>
                <a:cs typeface="Verdana"/>
              </a:rPr>
              <a:t>option</a:t>
            </a:r>
            <a:r>
              <a:rPr sz="2500" spc="-150" dirty="0">
                <a:solidFill>
                  <a:srgbClr val="FFFFFF"/>
                </a:solidFill>
                <a:latin typeface="Verdana"/>
                <a:cs typeface="Verdana"/>
              </a:rPr>
              <a:t> </a:t>
            </a:r>
            <a:r>
              <a:rPr sz="2500" spc="-80" dirty="0">
                <a:solidFill>
                  <a:srgbClr val="FFFFFF"/>
                </a:solidFill>
                <a:latin typeface="Verdana"/>
                <a:cs typeface="Verdana"/>
              </a:rPr>
              <a:t>and</a:t>
            </a:r>
            <a:r>
              <a:rPr sz="2500" spc="-145" dirty="0">
                <a:solidFill>
                  <a:srgbClr val="FFFFFF"/>
                </a:solidFill>
                <a:latin typeface="Verdana"/>
                <a:cs typeface="Verdana"/>
              </a:rPr>
              <a:t> </a:t>
            </a:r>
            <a:r>
              <a:rPr sz="2500" spc="-10" dirty="0">
                <a:solidFill>
                  <a:srgbClr val="FFFFFF"/>
                </a:solidFill>
                <a:latin typeface="Verdana"/>
                <a:cs typeface="Verdana"/>
              </a:rPr>
              <a:t>record </a:t>
            </a:r>
            <a:r>
              <a:rPr sz="2500" spc="-90" dirty="0">
                <a:solidFill>
                  <a:srgbClr val="FFFFFF"/>
                </a:solidFill>
                <a:latin typeface="Verdana"/>
                <a:cs typeface="Verdana"/>
              </a:rPr>
              <a:t>your</a:t>
            </a:r>
            <a:r>
              <a:rPr sz="2500" spc="-185" dirty="0">
                <a:solidFill>
                  <a:srgbClr val="FFFFFF"/>
                </a:solidFill>
                <a:latin typeface="Verdana"/>
                <a:cs typeface="Verdana"/>
              </a:rPr>
              <a:t> </a:t>
            </a:r>
            <a:r>
              <a:rPr sz="2500" dirty="0">
                <a:solidFill>
                  <a:srgbClr val="FFFFFF"/>
                </a:solidFill>
                <a:latin typeface="Verdana"/>
                <a:cs typeface="Verdana"/>
              </a:rPr>
              <a:t>voice</a:t>
            </a:r>
            <a:r>
              <a:rPr sz="2500" spc="-170" dirty="0">
                <a:solidFill>
                  <a:srgbClr val="FFFFFF"/>
                </a:solidFill>
                <a:latin typeface="Verdana"/>
                <a:cs typeface="Verdana"/>
              </a:rPr>
              <a:t> </a:t>
            </a:r>
            <a:r>
              <a:rPr sz="2500" spc="-20" dirty="0">
                <a:solidFill>
                  <a:srgbClr val="FFFFFF"/>
                </a:solidFill>
                <a:latin typeface="Verdana"/>
                <a:cs typeface="Verdana"/>
              </a:rPr>
              <a:t>only.</a:t>
            </a:r>
            <a:endParaRPr sz="2500">
              <a:latin typeface="Verdana"/>
              <a:cs typeface="Verdana"/>
            </a:endParaRPr>
          </a:p>
        </p:txBody>
      </p:sp>
      <p:pic>
        <p:nvPicPr>
          <p:cNvPr id="11" name="object 11"/>
          <p:cNvPicPr/>
          <p:nvPr/>
        </p:nvPicPr>
        <p:blipFill>
          <a:blip r:embed="rId2" cstate="print"/>
          <a:stretch>
            <a:fillRect/>
          </a:stretch>
        </p:blipFill>
        <p:spPr>
          <a:xfrm>
            <a:off x="8303221" y="5358005"/>
            <a:ext cx="104775" cy="104774"/>
          </a:xfrm>
          <a:prstGeom prst="rect">
            <a:avLst/>
          </a:prstGeom>
        </p:spPr>
      </p:pic>
      <p:sp>
        <p:nvSpPr>
          <p:cNvPr id="12" name="object 12"/>
          <p:cNvSpPr txBox="1"/>
          <p:nvPr/>
        </p:nvSpPr>
        <p:spPr>
          <a:xfrm>
            <a:off x="8563471" y="5161149"/>
            <a:ext cx="8072755" cy="844550"/>
          </a:xfrm>
          <a:prstGeom prst="rect">
            <a:avLst/>
          </a:prstGeom>
        </p:spPr>
        <p:txBody>
          <a:bodyPr vert="horz" wrap="square" lIns="0" tIns="12700" rIns="0" bIns="0" rtlCol="0">
            <a:spAutoFit/>
          </a:bodyPr>
          <a:lstStyle/>
          <a:p>
            <a:pPr marL="12700" marR="5080">
              <a:lnSpc>
                <a:spcPct val="107500"/>
              </a:lnSpc>
              <a:spcBef>
                <a:spcPts val="100"/>
              </a:spcBef>
            </a:pPr>
            <a:r>
              <a:rPr sz="2500" spc="-95" dirty="0">
                <a:solidFill>
                  <a:srgbClr val="FFFFFF"/>
                </a:solidFill>
                <a:latin typeface="Verdana"/>
                <a:cs typeface="Verdana"/>
              </a:rPr>
              <a:t>Start</a:t>
            </a:r>
            <a:r>
              <a:rPr sz="2500" spc="-170" dirty="0">
                <a:solidFill>
                  <a:srgbClr val="FFFFFF"/>
                </a:solidFill>
                <a:latin typeface="Verdana"/>
                <a:cs typeface="Verdana"/>
              </a:rPr>
              <a:t> </a:t>
            </a:r>
            <a:r>
              <a:rPr sz="2500" spc="-50" dirty="0">
                <a:solidFill>
                  <a:srgbClr val="FFFFFF"/>
                </a:solidFill>
                <a:latin typeface="Verdana"/>
                <a:cs typeface="Verdana"/>
              </a:rPr>
              <a:t>recording,</a:t>
            </a:r>
            <a:r>
              <a:rPr sz="2500" spc="-170" dirty="0">
                <a:solidFill>
                  <a:srgbClr val="FFFFFF"/>
                </a:solidFill>
                <a:latin typeface="Verdana"/>
                <a:cs typeface="Verdana"/>
              </a:rPr>
              <a:t> </a:t>
            </a:r>
            <a:r>
              <a:rPr sz="2500" spc="-80" dirty="0">
                <a:solidFill>
                  <a:srgbClr val="FFFFFF"/>
                </a:solidFill>
                <a:latin typeface="Verdana"/>
                <a:cs typeface="Verdana"/>
              </a:rPr>
              <a:t>and</a:t>
            </a:r>
            <a:r>
              <a:rPr sz="2500" spc="-170" dirty="0">
                <a:solidFill>
                  <a:srgbClr val="FFFFFF"/>
                </a:solidFill>
                <a:latin typeface="Verdana"/>
                <a:cs typeface="Verdana"/>
              </a:rPr>
              <a:t> </a:t>
            </a:r>
            <a:r>
              <a:rPr sz="2500" dirty="0">
                <a:solidFill>
                  <a:srgbClr val="FFFFFF"/>
                </a:solidFill>
                <a:latin typeface="Verdana"/>
                <a:cs typeface="Verdana"/>
              </a:rPr>
              <a:t>press</a:t>
            </a:r>
            <a:r>
              <a:rPr sz="2500" spc="-170" dirty="0">
                <a:solidFill>
                  <a:srgbClr val="FFFFFF"/>
                </a:solidFill>
                <a:latin typeface="Verdana"/>
                <a:cs typeface="Verdana"/>
              </a:rPr>
              <a:t> </a:t>
            </a:r>
            <a:r>
              <a:rPr sz="2500" spc="-10" dirty="0">
                <a:solidFill>
                  <a:srgbClr val="FFFFFF"/>
                </a:solidFill>
                <a:latin typeface="Verdana"/>
                <a:cs typeface="Verdana"/>
              </a:rPr>
              <a:t>pause</a:t>
            </a:r>
            <a:r>
              <a:rPr sz="2500" spc="-170" dirty="0">
                <a:solidFill>
                  <a:srgbClr val="FFFFFF"/>
                </a:solidFill>
                <a:latin typeface="Verdana"/>
                <a:cs typeface="Verdana"/>
              </a:rPr>
              <a:t> </a:t>
            </a:r>
            <a:r>
              <a:rPr sz="2500" spc="-140" dirty="0">
                <a:solidFill>
                  <a:srgbClr val="FFFFFF"/>
                </a:solidFill>
                <a:latin typeface="Verdana"/>
                <a:cs typeface="Verdana"/>
              </a:rPr>
              <a:t>in</a:t>
            </a:r>
            <a:r>
              <a:rPr sz="2500" spc="-170" dirty="0">
                <a:solidFill>
                  <a:srgbClr val="FFFFFF"/>
                </a:solidFill>
                <a:latin typeface="Verdana"/>
                <a:cs typeface="Verdana"/>
              </a:rPr>
              <a:t> </a:t>
            </a:r>
            <a:r>
              <a:rPr sz="2500" dirty="0">
                <a:solidFill>
                  <a:srgbClr val="FFFFFF"/>
                </a:solidFill>
                <a:latin typeface="Verdana"/>
                <a:cs typeface="Verdana"/>
              </a:rPr>
              <a:t>between</a:t>
            </a:r>
            <a:r>
              <a:rPr sz="2500" spc="-170" dirty="0">
                <a:solidFill>
                  <a:srgbClr val="FFFFFF"/>
                </a:solidFill>
                <a:latin typeface="Verdana"/>
                <a:cs typeface="Verdana"/>
              </a:rPr>
              <a:t> </a:t>
            </a:r>
            <a:r>
              <a:rPr sz="2500" spc="-25" dirty="0">
                <a:solidFill>
                  <a:srgbClr val="FFFFFF"/>
                </a:solidFill>
                <a:latin typeface="Verdana"/>
                <a:cs typeface="Verdana"/>
              </a:rPr>
              <a:t>takes</a:t>
            </a:r>
            <a:r>
              <a:rPr sz="2500" spc="-170" dirty="0">
                <a:solidFill>
                  <a:srgbClr val="FFFFFF"/>
                </a:solidFill>
                <a:latin typeface="Verdana"/>
                <a:cs typeface="Verdana"/>
              </a:rPr>
              <a:t> </a:t>
            </a:r>
            <a:r>
              <a:rPr sz="2500" spc="-25" dirty="0">
                <a:solidFill>
                  <a:srgbClr val="FFFFFF"/>
                </a:solidFill>
                <a:latin typeface="Verdana"/>
                <a:cs typeface="Verdana"/>
              </a:rPr>
              <a:t>if </a:t>
            </a:r>
            <a:r>
              <a:rPr sz="2500" spc="-65" dirty="0">
                <a:solidFill>
                  <a:srgbClr val="FFFFFF"/>
                </a:solidFill>
                <a:latin typeface="Verdana"/>
                <a:cs typeface="Verdana"/>
              </a:rPr>
              <a:t>you</a:t>
            </a:r>
            <a:r>
              <a:rPr sz="2500" spc="-170" dirty="0">
                <a:solidFill>
                  <a:srgbClr val="FFFFFF"/>
                </a:solidFill>
                <a:latin typeface="Verdana"/>
                <a:cs typeface="Verdana"/>
              </a:rPr>
              <a:t> </a:t>
            </a:r>
            <a:r>
              <a:rPr sz="2500" spc="-95" dirty="0">
                <a:solidFill>
                  <a:srgbClr val="FFFFFF"/>
                </a:solidFill>
                <a:latin typeface="Verdana"/>
                <a:cs typeface="Verdana"/>
              </a:rPr>
              <a:t>have</a:t>
            </a:r>
            <a:r>
              <a:rPr sz="2500" spc="-165" dirty="0">
                <a:solidFill>
                  <a:srgbClr val="FFFFFF"/>
                </a:solidFill>
                <a:latin typeface="Verdana"/>
                <a:cs typeface="Verdana"/>
              </a:rPr>
              <a:t> </a:t>
            </a:r>
            <a:r>
              <a:rPr sz="2500" spc="-25" dirty="0">
                <a:solidFill>
                  <a:srgbClr val="FFFFFF"/>
                </a:solidFill>
                <a:latin typeface="Verdana"/>
                <a:cs typeface="Verdana"/>
              </a:rPr>
              <a:t>to.</a:t>
            </a:r>
            <a:endParaRPr sz="2500">
              <a:latin typeface="Verdana"/>
              <a:cs typeface="Verdana"/>
            </a:endParaRPr>
          </a:p>
        </p:txBody>
      </p:sp>
      <p:pic>
        <p:nvPicPr>
          <p:cNvPr id="13" name="object 13"/>
          <p:cNvPicPr/>
          <p:nvPr/>
        </p:nvPicPr>
        <p:blipFill>
          <a:blip r:embed="rId2" cstate="print"/>
          <a:stretch>
            <a:fillRect/>
          </a:stretch>
        </p:blipFill>
        <p:spPr>
          <a:xfrm>
            <a:off x="8303221" y="6690107"/>
            <a:ext cx="104775" cy="104774"/>
          </a:xfrm>
          <a:prstGeom prst="rect">
            <a:avLst/>
          </a:prstGeom>
        </p:spPr>
      </p:pic>
      <p:sp>
        <p:nvSpPr>
          <p:cNvPr id="14" name="object 14"/>
          <p:cNvSpPr txBox="1"/>
          <p:nvPr/>
        </p:nvSpPr>
        <p:spPr>
          <a:xfrm>
            <a:off x="8563471" y="6493251"/>
            <a:ext cx="8289925" cy="1254125"/>
          </a:xfrm>
          <a:prstGeom prst="rect">
            <a:avLst/>
          </a:prstGeom>
        </p:spPr>
        <p:txBody>
          <a:bodyPr vert="horz" wrap="square" lIns="0" tIns="12700" rIns="0" bIns="0" rtlCol="0">
            <a:spAutoFit/>
          </a:bodyPr>
          <a:lstStyle/>
          <a:p>
            <a:pPr marL="12700" marR="5080">
              <a:lnSpc>
                <a:spcPct val="107500"/>
              </a:lnSpc>
              <a:spcBef>
                <a:spcPts val="100"/>
              </a:spcBef>
            </a:pPr>
            <a:r>
              <a:rPr sz="2500" dirty="0">
                <a:solidFill>
                  <a:srgbClr val="FFFFFF"/>
                </a:solidFill>
                <a:latin typeface="Verdana"/>
                <a:cs typeface="Verdana"/>
              </a:rPr>
              <a:t>Once</a:t>
            </a:r>
            <a:r>
              <a:rPr sz="2500" spc="-135" dirty="0">
                <a:solidFill>
                  <a:srgbClr val="FFFFFF"/>
                </a:solidFill>
                <a:latin typeface="Verdana"/>
                <a:cs typeface="Verdana"/>
              </a:rPr>
              <a:t> </a:t>
            </a:r>
            <a:r>
              <a:rPr sz="2500" spc="-90" dirty="0">
                <a:solidFill>
                  <a:srgbClr val="FFFFFF"/>
                </a:solidFill>
                <a:latin typeface="Verdana"/>
                <a:cs typeface="Verdana"/>
              </a:rPr>
              <a:t>you're</a:t>
            </a:r>
            <a:r>
              <a:rPr sz="2500" spc="-130" dirty="0">
                <a:solidFill>
                  <a:srgbClr val="FFFFFF"/>
                </a:solidFill>
                <a:latin typeface="Verdana"/>
                <a:cs typeface="Verdana"/>
              </a:rPr>
              <a:t> </a:t>
            </a:r>
            <a:r>
              <a:rPr sz="2500" spc="-55" dirty="0">
                <a:solidFill>
                  <a:srgbClr val="FFFFFF"/>
                </a:solidFill>
                <a:latin typeface="Verdana"/>
                <a:cs typeface="Verdana"/>
              </a:rPr>
              <a:t>done,</a:t>
            </a:r>
            <a:r>
              <a:rPr sz="2500" spc="-135" dirty="0">
                <a:solidFill>
                  <a:srgbClr val="FFFFFF"/>
                </a:solidFill>
                <a:latin typeface="Verdana"/>
                <a:cs typeface="Verdana"/>
              </a:rPr>
              <a:t> </a:t>
            </a:r>
            <a:r>
              <a:rPr sz="2500" spc="-10" dirty="0">
                <a:solidFill>
                  <a:srgbClr val="FFFFFF"/>
                </a:solidFill>
                <a:latin typeface="Verdana"/>
                <a:cs typeface="Verdana"/>
              </a:rPr>
              <a:t>download</a:t>
            </a:r>
            <a:r>
              <a:rPr sz="2500" spc="-130" dirty="0">
                <a:solidFill>
                  <a:srgbClr val="FFFFFF"/>
                </a:solidFill>
                <a:latin typeface="Verdana"/>
                <a:cs typeface="Verdana"/>
              </a:rPr>
              <a:t> </a:t>
            </a:r>
            <a:r>
              <a:rPr sz="2500" spc="-90" dirty="0">
                <a:solidFill>
                  <a:srgbClr val="FFFFFF"/>
                </a:solidFill>
                <a:latin typeface="Verdana"/>
                <a:cs typeface="Verdana"/>
              </a:rPr>
              <a:t>your</a:t>
            </a:r>
            <a:r>
              <a:rPr sz="2500" spc="-135" dirty="0">
                <a:solidFill>
                  <a:srgbClr val="FFFFFF"/>
                </a:solidFill>
                <a:latin typeface="Verdana"/>
                <a:cs typeface="Verdana"/>
              </a:rPr>
              <a:t> </a:t>
            </a:r>
            <a:r>
              <a:rPr sz="2500" spc="-85" dirty="0">
                <a:solidFill>
                  <a:srgbClr val="FFFFFF"/>
                </a:solidFill>
                <a:latin typeface="Verdana"/>
                <a:cs typeface="Verdana"/>
              </a:rPr>
              <a:t>Canva</a:t>
            </a:r>
            <a:r>
              <a:rPr sz="2500" spc="-130" dirty="0">
                <a:solidFill>
                  <a:srgbClr val="FFFFFF"/>
                </a:solidFill>
                <a:latin typeface="Verdana"/>
                <a:cs typeface="Verdana"/>
              </a:rPr>
              <a:t> </a:t>
            </a:r>
            <a:r>
              <a:rPr sz="2500" spc="-10" dirty="0">
                <a:solidFill>
                  <a:srgbClr val="FFFFFF"/>
                </a:solidFill>
                <a:latin typeface="Verdana"/>
                <a:cs typeface="Verdana"/>
              </a:rPr>
              <a:t>Presentation </a:t>
            </a:r>
            <a:r>
              <a:rPr sz="2500" spc="-140" dirty="0">
                <a:solidFill>
                  <a:srgbClr val="FFFFFF"/>
                </a:solidFill>
                <a:latin typeface="Verdana"/>
                <a:cs typeface="Verdana"/>
              </a:rPr>
              <a:t>in</a:t>
            </a:r>
            <a:r>
              <a:rPr sz="2500" spc="-180" dirty="0">
                <a:solidFill>
                  <a:srgbClr val="FFFFFF"/>
                </a:solidFill>
                <a:latin typeface="Verdana"/>
                <a:cs typeface="Verdana"/>
              </a:rPr>
              <a:t> </a:t>
            </a:r>
            <a:r>
              <a:rPr sz="2500" spc="75" dirty="0">
                <a:solidFill>
                  <a:srgbClr val="FFFFFF"/>
                </a:solidFill>
                <a:latin typeface="Verdana"/>
                <a:cs typeface="Verdana"/>
              </a:rPr>
              <a:t>MP4</a:t>
            </a:r>
            <a:r>
              <a:rPr sz="2500" spc="-175" dirty="0">
                <a:solidFill>
                  <a:srgbClr val="FFFFFF"/>
                </a:solidFill>
                <a:latin typeface="Verdana"/>
                <a:cs typeface="Verdana"/>
              </a:rPr>
              <a:t> </a:t>
            </a:r>
            <a:r>
              <a:rPr sz="2500" spc="-10" dirty="0">
                <a:solidFill>
                  <a:srgbClr val="FFFFFF"/>
                </a:solidFill>
                <a:latin typeface="Verdana"/>
                <a:cs typeface="Verdana"/>
              </a:rPr>
              <a:t>file</a:t>
            </a:r>
            <a:r>
              <a:rPr sz="2500" spc="-175" dirty="0">
                <a:solidFill>
                  <a:srgbClr val="FFFFFF"/>
                </a:solidFill>
                <a:latin typeface="Verdana"/>
                <a:cs typeface="Verdana"/>
              </a:rPr>
              <a:t> </a:t>
            </a:r>
            <a:r>
              <a:rPr sz="2500" spc="-80" dirty="0">
                <a:solidFill>
                  <a:srgbClr val="FFFFFF"/>
                </a:solidFill>
                <a:latin typeface="Verdana"/>
                <a:cs typeface="Verdana"/>
              </a:rPr>
              <a:t>format</a:t>
            </a:r>
            <a:r>
              <a:rPr sz="2500" spc="-175" dirty="0">
                <a:solidFill>
                  <a:srgbClr val="FFFFFF"/>
                </a:solidFill>
                <a:latin typeface="Verdana"/>
                <a:cs typeface="Verdana"/>
              </a:rPr>
              <a:t> </a:t>
            </a:r>
            <a:r>
              <a:rPr sz="2500" spc="-50" dirty="0">
                <a:solidFill>
                  <a:srgbClr val="FFFFFF"/>
                </a:solidFill>
                <a:latin typeface="Verdana"/>
                <a:cs typeface="Verdana"/>
              </a:rPr>
              <a:t>or</a:t>
            </a:r>
            <a:r>
              <a:rPr sz="2500" spc="-175" dirty="0">
                <a:solidFill>
                  <a:srgbClr val="FFFFFF"/>
                </a:solidFill>
                <a:latin typeface="Verdana"/>
                <a:cs typeface="Verdana"/>
              </a:rPr>
              <a:t> </a:t>
            </a:r>
            <a:r>
              <a:rPr sz="2500" dirty="0">
                <a:solidFill>
                  <a:srgbClr val="FFFFFF"/>
                </a:solidFill>
                <a:latin typeface="Verdana"/>
                <a:cs typeface="Verdana"/>
              </a:rPr>
              <a:t>get</a:t>
            </a:r>
            <a:r>
              <a:rPr sz="2500" spc="-180" dirty="0">
                <a:solidFill>
                  <a:srgbClr val="FFFFFF"/>
                </a:solidFill>
                <a:latin typeface="Verdana"/>
                <a:cs typeface="Verdana"/>
              </a:rPr>
              <a:t> </a:t>
            </a:r>
            <a:r>
              <a:rPr sz="2500" spc="-80" dirty="0">
                <a:solidFill>
                  <a:srgbClr val="FFFFFF"/>
                </a:solidFill>
                <a:latin typeface="Verdana"/>
                <a:cs typeface="Verdana"/>
              </a:rPr>
              <a:t>a</a:t>
            </a:r>
            <a:r>
              <a:rPr sz="2500" spc="-175" dirty="0">
                <a:solidFill>
                  <a:srgbClr val="FFFFFF"/>
                </a:solidFill>
                <a:latin typeface="Verdana"/>
                <a:cs typeface="Verdana"/>
              </a:rPr>
              <a:t> </a:t>
            </a:r>
            <a:r>
              <a:rPr sz="2500" spc="-100" dirty="0">
                <a:solidFill>
                  <a:srgbClr val="FFFFFF"/>
                </a:solidFill>
                <a:latin typeface="Verdana"/>
                <a:cs typeface="Verdana"/>
              </a:rPr>
              <a:t>link</a:t>
            </a:r>
            <a:r>
              <a:rPr sz="2500" spc="-175" dirty="0">
                <a:solidFill>
                  <a:srgbClr val="FFFFFF"/>
                </a:solidFill>
                <a:latin typeface="Verdana"/>
                <a:cs typeface="Verdana"/>
              </a:rPr>
              <a:t> </a:t>
            </a:r>
            <a:r>
              <a:rPr sz="2500" dirty="0">
                <a:solidFill>
                  <a:srgbClr val="FFFFFF"/>
                </a:solidFill>
                <a:latin typeface="Verdana"/>
                <a:cs typeface="Verdana"/>
              </a:rPr>
              <a:t>to</a:t>
            </a:r>
            <a:r>
              <a:rPr sz="2500" spc="-175" dirty="0">
                <a:solidFill>
                  <a:srgbClr val="FFFFFF"/>
                </a:solidFill>
                <a:latin typeface="Verdana"/>
                <a:cs typeface="Verdana"/>
              </a:rPr>
              <a:t> </a:t>
            </a:r>
            <a:r>
              <a:rPr sz="2500" spc="-90" dirty="0">
                <a:solidFill>
                  <a:srgbClr val="FFFFFF"/>
                </a:solidFill>
                <a:latin typeface="Verdana"/>
                <a:cs typeface="Verdana"/>
              </a:rPr>
              <a:t>your</a:t>
            </a:r>
            <a:r>
              <a:rPr sz="2500" spc="-175" dirty="0">
                <a:solidFill>
                  <a:srgbClr val="FFFFFF"/>
                </a:solidFill>
                <a:latin typeface="Verdana"/>
                <a:cs typeface="Verdana"/>
              </a:rPr>
              <a:t> </a:t>
            </a:r>
            <a:r>
              <a:rPr sz="2500" spc="-10" dirty="0">
                <a:solidFill>
                  <a:srgbClr val="FFFFFF"/>
                </a:solidFill>
                <a:latin typeface="Verdana"/>
                <a:cs typeface="Verdana"/>
              </a:rPr>
              <a:t>Talking </a:t>
            </a:r>
            <a:r>
              <a:rPr sz="2500" spc="-45" dirty="0">
                <a:solidFill>
                  <a:srgbClr val="FFFFFF"/>
                </a:solidFill>
                <a:latin typeface="Verdana"/>
                <a:cs typeface="Verdana"/>
              </a:rPr>
              <a:t>Presentation</a:t>
            </a:r>
            <a:r>
              <a:rPr sz="2500" spc="-155" dirty="0">
                <a:solidFill>
                  <a:srgbClr val="FFFFFF"/>
                </a:solidFill>
                <a:latin typeface="Verdana"/>
                <a:cs typeface="Verdana"/>
              </a:rPr>
              <a:t> </a:t>
            </a:r>
            <a:r>
              <a:rPr sz="2500" spc="-80" dirty="0">
                <a:solidFill>
                  <a:srgbClr val="FFFFFF"/>
                </a:solidFill>
                <a:latin typeface="Verdana"/>
                <a:cs typeface="Verdana"/>
              </a:rPr>
              <a:t>and</a:t>
            </a:r>
            <a:r>
              <a:rPr sz="2500" spc="-150" dirty="0">
                <a:solidFill>
                  <a:srgbClr val="FFFFFF"/>
                </a:solidFill>
                <a:latin typeface="Verdana"/>
                <a:cs typeface="Verdana"/>
              </a:rPr>
              <a:t> </a:t>
            </a:r>
            <a:r>
              <a:rPr sz="2500" spc="-50" dirty="0">
                <a:solidFill>
                  <a:srgbClr val="FFFFFF"/>
                </a:solidFill>
                <a:latin typeface="Verdana"/>
                <a:cs typeface="Verdana"/>
              </a:rPr>
              <a:t>share</a:t>
            </a:r>
            <a:r>
              <a:rPr sz="2500" spc="-150" dirty="0">
                <a:solidFill>
                  <a:srgbClr val="FFFFFF"/>
                </a:solidFill>
                <a:latin typeface="Verdana"/>
                <a:cs typeface="Verdana"/>
              </a:rPr>
              <a:t> </a:t>
            </a:r>
            <a:r>
              <a:rPr sz="2500" spc="-114" dirty="0">
                <a:solidFill>
                  <a:srgbClr val="FFFFFF"/>
                </a:solidFill>
                <a:latin typeface="Verdana"/>
                <a:cs typeface="Verdana"/>
              </a:rPr>
              <a:t>it</a:t>
            </a:r>
            <a:r>
              <a:rPr sz="2500" spc="-150" dirty="0">
                <a:solidFill>
                  <a:srgbClr val="FFFFFF"/>
                </a:solidFill>
                <a:latin typeface="Verdana"/>
                <a:cs typeface="Verdana"/>
              </a:rPr>
              <a:t> </a:t>
            </a:r>
            <a:r>
              <a:rPr sz="2500" spc="-100" dirty="0">
                <a:solidFill>
                  <a:srgbClr val="FFFFFF"/>
                </a:solidFill>
                <a:latin typeface="Verdana"/>
                <a:cs typeface="Verdana"/>
              </a:rPr>
              <a:t>with</a:t>
            </a:r>
            <a:r>
              <a:rPr sz="2500" spc="-150" dirty="0">
                <a:solidFill>
                  <a:srgbClr val="FFFFFF"/>
                </a:solidFill>
                <a:latin typeface="Verdana"/>
                <a:cs typeface="Verdana"/>
              </a:rPr>
              <a:t> </a:t>
            </a:r>
            <a:r>
              <a:rPr sz="2500" spc="-10" dirty="0">
                <a:solidFill>
                  <a:srgbClr val="FFFFFF"/>
                </a:solidFill>
                <a:latin typeface="Verdana"/>
                <a:cs typeface="Verdana"/>
              </a:rPr>
              <a:t>others.</a:t>
            </a:r>
            <a:endParaRPr sz="2500">
              <a:latin typeface="Verdana"/>
              <a:cs typeface="Verdana"/>
            </a:endParaRPr>
          </a:p>
        </p:txBody>
      </p:sp>
      <p:pic>
        <p:nvPicPr>
          <p:cNvPr id="15" name="object 15"/>
          <p:cNvPicPr/>
          <p:nvPr/>
        </p:nvPicPr>
        <p:blipFill>
          <a:blip r:embed="rId2" cstate="print"/>
          <a:stretch>
            <a:fillRect/>
          </a:stretch>
        </p:blipFill>
        <p:spPr>
          <a:xfrm>
            <a:off x="8303221" y="8430007"/>
            <a:ext cx="104775" cy="104774"/>
          </a:xfrm>
          <a:prstGeom prst="rect">
            <a:avLst/>
          </a:prstGeom>
        </p:spPr>
      </p:pic>
      <p:sp>
        <p:nvSpPr>
          <p:cNvPr id="16" name="object 16"/>
          <p:cNvSpPr txBox="1"/>
          <p:nvPr/>
        </p:nvSpPr>
        <p:spPr>
          <a:xfrm>
            <a:off x="8563471" y="8233150"/>
            <a:ext cx="7935595" cy="844550"/>
          </a:xfrm>
          <a:prstGeom prst="rect">
            <a:avLst/>
          </a:prstGeom>
        </p:spPr>
        <p:txBody>
          <a:bodyPr vert="horz" wrap="square" lIns="0" tIns="12700" rIns="0" bIns="0" rtlCol="0">
            <a:spAutoFit/>
          </a:bodyPr>
          <a:lstStyle/>
          <a:p>
            <a:pPr marL="12700" marR="5080">
              <a:lnSpc>
                <a:spcPct val="107500"/>
              </a:lnSpc>
              <a:spcBef>
                <a:spcPts val="100"/>
              </a:spcBef>
            </a:pPr>
            <a:r>
              <a:rPr sz="2500" dirty="0">
                <a:solidFill>
                  <a:srgbClr val="FFFFFF"/>
                </a:solidFill>
                <a:latin typeface="Verdana"/>
                <a:cs typeface="Verdana"/>
              </a:rPr>
              <a:t>You</a:t>
            </a:r>
            <a:r>
              <a:rPr sz="2500" spc="-165" dirty="0">
                <a:solidFill>
                  <a:srgbClr val="FFFFFF"/>
                </a:solidFill>
                <a:latin typeface="Verdana"/>
                <a:cs typeface="Verdana"/>
              </a:rPr>
              <a:t> </a:t>
            </a:r>
            <a:r>
              <a:rPr sz="2500" dirty="0">
                <a:solidFill>
                  <a:srgbClr val="FFFFFF"/>
                </a:solidFill>
                <a:latin typeface="Verdana"/>
                <a:cs typeface="Verdana"/>
              </a:rPr>
              <a:t>can</a:t>
            </a:r>
            <a:r>
              <a:rPr sz="2500" spc="-160" dirty="0">
                <a:solidFill>
                  <a:srgbClr val="FFFFFF"/>
                </a:solidFill>
                <a:latin typeface="Verdana"/>
                <a:cs typeface="Verdana"/>
              </a:rPr>
              <a:t> </a:t>
            </a:r>
            <a:r>
              <a:rPr sz="2500" dirty="0">
                <a:solidFill>
                  <a:srgbClr val="FFFFFF"/>
                </a:solidFill>
                <a:latin typeface="Verdana"/>
                <a:cs typeface="Verdana"/>
              </a:rPr>
              <a:t>also</a:t>
            </a:r>
            <a:r>
              <a:rPr sz="2500" spc="-165" dirty="0">
                <a:solidFill>
                  <a:srgbClr val="FFFFFF"/>
                </a:solidFill>
                <a:latin typeface="Verdana"/>
                <a:cs typeface="Verdana"/>
              </a:rPr>
              <a:t> </a:t>
            </a:r>
            <a:r>
              <a:rPr sz="2500" dirty="0">
                <a:solidFill>
                  <a:srgbClr val="FFFFFF"/>
                </a:solidFill>
                <a:latin typeface="Verdana"/>
                <a:cs typeface="Verdana"/>
              </a:rPr>
              <a:t>record</a:t>
            </a:r>
            <a:r>
              <a:rPr sz="2500" spc="-160" dirty="0">
                <a:solidFill>
                  <a:srgbClr val="FFFFFF"/>
                </a:solidFill>
                <a:latin typeface="Verdana"/>
                <a:cs typeface="Verdana"/>
              </a:rPr>
              <a:t> </a:t>
            </a:r>
            <a:r>
              <a:rPr sz="2500" spc="-80" dirty="0">
                <a:solidFill>
                  <a:srgbClr val="FFFFFF"/>
                </a:solidFill>
                <a:latin typeface="Verdana"/>
                <a:cs typeface="Verdana"/>
              </a:rPr>
              <a:t>a</a:t>
            </a:r>
            <a:r>
              <a:rPr sz="2500" spc="-160" dirty="0">
                <a:solidFill>
                  <a:srgbClr val="FFFFFF"/>
                </a:solidFill>
                <a:latin typeface="Verdana"/>
                <a:cs typeface="Verdana"/>
              </a:rPr>
              <a:t> </a:t>
            </a:r>
            <a:r>
              <a:rPr sz="2500" spc="-35" dirty="0">
                <a:solidFill>
                  <a:srgbClr val="FFFFFF"/>
                </a:solidFill>
                <a:latin typeface="Verdana"/>
                <a:cs typeface="Verdana"/>
              </a:rPr>
              <a:t>video</a:t>
            </a:r>
            <a:r>
              <a:rPr sz="2500" spc="-165" dirty="0">
                <a:solidFill>
                  <a:srgbClr val="FFFFFF"/>
                </a:solidFill>
                <a:latin typeface="Verdana"/>
                <a:cs typeface="Verdana"/>
              </a:rPr>
              <a:t> </a:t>
            </a:r>
            <a:r>
              <a:rPr sz="2500" spc="-40" dirty="0">
                <a:solidFill>
                  <a:srgbClr val="FFFFFF"/>
                </a:solidFill>
                <a:latin typeface="Verdana"/>
                <a:cs typeface="Verdana"/>
              </a:rPr>
              <a:t>inside</a:t>
            </a:r>
            <a:r>
              <a:rPr sz="2500" spc="-160" dirty="0">
                <a:solidFill>
                  <a:srgbClr val="FFFFFF"/>
                </a:solidFill>
                <a:latin typeface="Verdana"/>
                <a:cs typeface="Verdana"/>
              </a:rPr>
              <a:t> </a:t>
            </a:r>
            <a:r>
              <a:rPr sz="2500" spc="-65" dirty="0">
                <a:solidFill>
                  <a:srgbClr val="FFFFFF"/>
                </a:solidFill>
                <a:latin typeface="Verdana"/>
                <a:cs typeface="Verdana"/>
              </a:rPr>
              <a:t>the</a:t>
            </a:r>
            <a:r>
              <a:rPr sz="2500" spc="-165" dirty="0">
                <a:solidFill>
                  <a:srgbClr val="FFFFFF"/>
                </a:solidFill>
                <a:latin typeface="Verdana"/>
                <a:cs typeface="Verdana"/>
              </a:rPr>
              <a:t> </a:t>
            </a:r>
            <a:r>
              <a:rPr sz="2500" spc="-85" dirty="0">
                <a:solidFill>
                  <a:srgbClr val="FFFFFF"/>
                </a:solidFill>
                <a:latin typeface="Verdana"/>
                <a:cs typeface="Verdana"/>
              </a:rPr>
              <a:t>editor!</a:t>
            </a:r>
            <a:r>
              <a:rPr sz="2500" spc="-160" dirty="0">
                <a:solidFill>
                  <a:srgbClr val="FFFFFF"/>
                </a:solidFill>
                <a:latin typeface="Verdana"/>
                <a:cs typeface="Verdana"/>
              </a:rPr>
              <a:t> </a:t>
            </a:r>
            <a:r>
              <a:rPr sz="2500" spc="70" dirty="0">
                <a:solidFill>
                  <a:srgbClr val="FFFFFF"/>
                </a:solidFill>
                <a:latin typeface="Verdana"/>
                <a:cs typeface="Verdana"/>
              </a:rPr>
              <a:t>Go</a:t>
            </a:r>
            <a:r>
              <a:rPr sz="2500" spc="-160" dirty="0">
                <a:solidFill>
                  <a:srgbClr val="FFFFFF"/>
                </a:solidFill>
                <a:latin typeface="Verdana"/>
                <a:cs typeface="Verdana"/>
              </a:rPr>
              <a:t> </a:t>
            </a:r>
            <a:r>
              <a:rPr sz="2500" spc="-25" dirty="0">
                <a:solidFill>
                  <a:srgbClr val="FFFFFF"/>
                </a:solidFill>
                <a:latin typeface="Verdana"/>
                <a:cs typeface="Verdana"/>
              </a:rPr>
              <a:t>to </a:t>
            </a:r>
            <a:r>
              <a:rPr sz="2500" spc="-55" dirty="0">
                <a:solidFill>
                  <a:srgbClr val="FFFFFF"/>
                </a:solidFill>
                <a:latin typeface="Verdana"/>
                <a:cs typeface="Verdana"/>
              </a:rPr>
              <a:t>'Uploads'</a:t>
            </a:r>
            <a:r>
              <a:rPr sz="2500" spc="-135" dirty="0">
                <a:solidFill>
                  <a:srgbClr val="FFFFFF"/>
                </a:solidFill>
                <a:latin typeface="Verdana"/>
                <a:cs typeface="Verdana"/>
              </a:rPr>
              <a:t> </a:t>
            </a:r>
            <a:r>
              <a:rPr sz="2500" spc="-80" dirty="0">
                <a:solidFill>
                  <a:srgbClr val="FFFFFF"/>
                </a:solidFill>
                <a:latin typeface="Verdana"/>
                <a:cs typeface="Verdana"/>
              </a:rPr>
              <a:t>and</a:t>
            </a:r>
            <a:r>
              <a:rPr sz="2500" spc="-130" dirty="0">
                <a:solidFill>
                  <a:srgbClr val="FFFFFF"/>
                </a:solidFill>
                <a:latin typeface="Verdana"/>
                <a:cs typeface="Verdana"/>
              </a:rPr>
              <a:t> </a:t>
            </a:r>
            <a:r>
              <a:rPr sz="2500" dirty="0">
                <a:solidFill>
                  <a:srgbClr val="FFFFFF"/>
                </a:solidFill>
                <a:latin typeface="Verdana"/>
                <a:cs typeface="Verdana"/>
              </a:rPr>
              <a:t>click</a:t>
            </a:r>
            <a:r>
              <a:rPr sz="2500" spc="-130" dirty="0">
                <a:solidFill>
                  <a:srgbClr val="FFFFFF"/>
                </a:solidFill>
                <a:latin typeface="Verdana"/>
                <a:cs typeface="Verdana"/>
              </a:rPr>
              <a:t> </a:t>
            </a:r>
            <a:r>
              <a:rPr sz="2500" spc="-35" dirty="0">
                <a:solidFill>
                  <a:srgbClr val="FFFFFF"/>
                </a:solidFill>
                <a:latin typeface="Verdana"/>
                <a:cs typeface="Verdana"/>
              </a:rPr>
              <a:t>on</a:t>
            </a:r>
            <a:r>
              <a:rPr sz="2500" spc="-135" dirty="0">
                <a:solidFill>
                  <a:srgbClr val="FFFFFF"/>
                </a:solidFill>
                <a:latin typeface="Verdana"/>
                <a:cs typeface="Verdana"/>
              </a:rPr>
              <a:t> </a:t>
            </a:r>
            <a:r>
              <a:rPr sz="2500" spc="-25" dirty="0">
                <a:solidFill>
                  <a:srgbClr val="FFFFFF"/>
                </a:solidFill>
                <a:latin typeface="Verdana"/>
                <a:cs typeface="Verdana"/>
              </a:rPr>
              <a:t>'Record</a:t>
            </a:r>
            <a:r>
              <a:rPr sz="2500" spc="-130" dirty="0">
                <a:solidFill>
                  <a:srgbClr val="FFFFFF"/>
                </a:solidFill>
                <a:latin typeface="Verdana"/>
                <a:cs typeface="Verdana"/>
              </a:rPr>
              <a:t> </a:t>
            </a:r>
            <a:r>
              <a:rPr sz="2500" spc="-10" dirty="0">
                <a:solidFill>
                  <a:srgbClr val="FFFFFF"/>
                </a:solidFill>
                <a:latin typeface="Verdana"/>
                <a:cs typeface="Verdana"/>
              </a:rPr>
              <a:t>yourself'.</a:t>
            </a:r>
            <a:endParaRPr sz="2500">
              <a:latin typeface="Verdana"/>
              <a:cs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6EEA-1ACF-EF18-3500-1DD310C5F985}"/>
              </a:ext>
            </a:extLst>
          </p:cNvPr>
          <p:cNvSpPr>
            <a:spLocks noGrp="1"/>
          </p:cNvSpPr>
          <p:nvPr>
            <p:ph type="title"/>
          </p:nvPr>
        </p:nvSpPr>
        <p:spPr/>
        <p:txBody>
          <a:bodyPr/>
          <a:lstStyle/>
          <a:p>
            <a:endParaRPr lang="en-AU"/>
          </a:p>
        </p:txBody>
      </p:sp>
      <p:sp>
        <p:nvSpPr>
          <p:cNvPr id="3" name="Text Placeholder 2">
            <a:extLst>
              <a:ext uri="{FF2B5EF4-FFF2-40B4-BE49-F238E27FC236}">
                <a16:creationId xmlns:a16="http://schemas.microsoft.com/office/drawing/2014/main" id="{5763B011-AD9A-96EB-BE08-34FF2D56DA1D}"/>
              </a:ext>
            </a:extLst>
          </p:cNvPr>
          <p:cNvSpPr>
            <a:spLocks noGrp="1"/>
          </p:cNvSpPr>
          <p:nvPr>
            <p:ph type="body" idx="1"/>
          </p:nvPr>
        </p:nvSpPr>
        <p:spPr>
          <a:xfrm>
            <a:off x="6172200" y="2247900"/>
            <a:ext cx="10258425" cy="4429760"/>
          </a:xfrm>
        </p:spPr>
        <p:txBody>
          <a:bodyPr/>
          <a:lstStyle/>
          <a:p>
            <a:endParaRPr lang="en-AU" dirty="0"/>
          </a:p>
        </p:txBody>
      </p:sp>
    </p:spTree>
    <p:extLst>
      <p:ext uri="{BB962C8B-B14F-4D97-AF65-F5344CB8AC3E}">
        <p14:creationId xmlns:p14="http://schemas.microsoft.com/office/powerpoint/2010/main" val="3607394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5580" y="2521413"/>
            <a:ext cx="4149090" cy="2987164"/>
          </a:xfrm>
          <a:prstGeom prst="rect">
            <a:avLst/>
          </a:prstGeom>
        </p:spPr>
        <p:txBody>
          <a:bodyPr vert="horz" wrap="square" lIns="0" tIns="12065" rIns="0" bIns="0" rtlCol="0">
            <a:spAutoFit/>
          </a:bodyPr>
          <a:lstStyle/>
          <a:p>
            <a:pPr marL="12700" marR="379730">
              <a:lnSpc>
                <a:spcPct val="109400"/>
              </a:lnSpc>
              <a:spcBef>
                <a:spcPts val="95"/>
              </a:spcBef>
            </a:pPr>
            <a:r>
              <a:rPr lang="en-AU" sz="6000" b="1" spc="114" dirty="0">
                <a:solidFill>
                  <a:srgbClr val="FF8E4E"/>
                </a:solidFill>
                <a:latin typeface="Tahoma"/>
                <a:cs typeface="Tahoma"/>
              </a:rPr>
              <a:t>ASK/BID PRICE</a:t>
            </a:r>
            <a:endParaRPr sz="6000" b="1" spc="114" dirty="0">
              <a:solidFill>
                <a:srgbClr val="FF8E4E"/>
              </a:solidFill>
              <a:latin typeface="Tahoma"/>
              <a:cs typeface="Tahoma"/>
            </a:endParaRPr>
          </a:p>
          <a:p>
            <a:pPr marL="12700" marR="5080">
              <a:lnSpc>
                <a:spcPct val="115599"/>
              </a:lnSpc>
              <a:spcBef>
                <a:spcPts val="5035"/>
              </a:spcBef>
            </a:pPr>
            <a:r>
              <a:rPr lang="en-AU" sz="2000" spc="-35" dirty="0">
                <a:solidFill>
                  <a:srgbClr val="FFFFFF"/>
                </a:solidFill>
                <a:latin typeface="Verdana"/>
                <a:cs typeface="Verdana"/>
              </a:rPr>
              <a:t> </a:t>
            </a:r>
            <a:endParaRPr sz="2000" dirty="0">
              <a:latin typeface="Verdana"/>
              <a:cs typeface="Verdana"/>
            </a:endParaRPr>
          </a:p>
        </p:txBody>
      </p:sp>
      <p:sp>
        <p:nvSpPr>
          <p:cNvPr id="4" name="object 4"/>
          <p:cNvSpPr/>
          <p:nvPr/>
        </p:nvSpPr>
        <p:spPr>
          <a:xfrm>
            <a:off x="6769645" y="8434"/>
            <a:ext cx="19050" cy="10278745"/>
          </a:xfrm>
          <a:custGeom>
            <a:avLst/>
            <a:gdLst/>
            <a:ahLst/>
            <a:cxnLst/>
            <a:rect l="l" t="t" r="r" b="b"/>
            <a:pathLst>
              <a:path w="19050" h="10278745">
                <a:moveTo>
                  <a:pt x="19049" y="10278565"/>
                </a:moveTo>
                <a:lnTo>
                  <a:pt x="0" y="10278565"/>
                </a:lnTo>
                <a:lnTo>
                  <a:pt x="0" y="0"/>
                </a:lnTo>
                <a:lnTo>
                  <a:pt x="19049" y="0"/>
                </a:lnTo>
                <a:lnTo>
                  <a:pt x="19049" y="10278565"/>
                </a:lnTo>
                <a:close/>
              </a:path>
            </a:pathLst>
          </a:custGeom>
          <a:solidFill>
            <a:srgbClr val="CCCCCC">
              <a:alpha val="29798"/>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303221" y="1361695"/>
            <a:ext cx="104775" cy="104774"/>
          </a:xfrm>
          <a:prstGeom prst="rect">
            <a:avLst/>
          </a:prstGeom>
        </p:spPr>
      </p:pic>
      <p:sp>
        <p:nvSpPr>
          <p:cNvPr id="6" name="object 6"/>
          <p:cNvSpPr txBox="1">
            <a:spLocks noGrp="1"/>
          </p:cNvSpPr>
          <p:nvPr>
            <p:ph type="title"/>
          </p:nvPr>
        </p:nvSpPr>
        <p:spPr>
          <a:xfrm>
            <a:off x="8975845" y="1028700"/>
            <a:ext cx="8156575" cy="7707238"/>
          </a:xfrm>
          <a:prstGeom prst="rect">
            <a:avLst/>
          </a:prstGeom>
        </p:spPr>
        <p:txBody>
          <a:bodyPr vert="horz" wrap="square" lIns="0" tIns="12700" rIns="0" bIns="0" rtlCol="0">
            <a:spAutoFit/>
          </a:bodyPr>
          <a:lstStyle/>
          <a:p>
            <a:r>
              <a:rPr lang="en-GB" sz="2500" spc="-30" dirty="0">
                <a:solidFill>
                  <a:srgbClr val="FFFFFF"/>
                </a:solidFill>
                <a:latin typeface="Verdana"/>
              </a:rPr>
              <a:t>Bid price</a:t>
            </a:r>
            <a:r>
              <a:rPr lang="zh-CN" altLang="en-US" sz="2500" spc="-30" dirty="0">
                <a:solidFill>
                  <a:srgbClr val="FFFFFF"/>
                </a:solidFill>
                <a:latin typeface="Verdana"/>
              </a:rPr>
              <a:t>：</a:t>
            </a:r>
            <a:r>
              <a:rPr lang="en-GB" sz="2500" b="0" spc="-30" dirty="0">
                <a:solidFill>
                  <a:srgbClr val="FFFFFF"/>
                </a:solidFill>
                <a:latin typeface="Verdana"/>
              </a:rPr>
              <a:t>Refers to the highest price a buyer is willing to pay for a particular asset, such as a stock or commodity, at a given moment in time. In financial markets, the bid price is the price at which a market maker or a buyer is willing to purchase a security or other financial instrument.</a:t>
            </a:r>
            <a:br>
              <a:rPr lang="en-GB" sz="2500" b="0" spc="-30" dirty="0">
                <a:solidFill>
                  <a:srgbClr val="FFFFFF"/>
                </a:solidFill>
                <a:latin typeface="Verdana"/>
              </a:rPr>
            </a:br>
            <a:br>
              <a:rPr lang="en-GB" sz="2500" b="0" spc="-30" dirty="0">
                <a:solidFill>
                  <a:srgbClr val="FFFFFF"/>
                </a:solidFill>
                <a:latin typeface="Verdana"/>
              </a:rPr>
            </a:br>
            <a:r>
              <a:rPr lang="en-US" altLang="zh-CN" sz="2500" spc="-30" dirty="0">
                <a:solidFill>
                  <a:srgbClr val="FFFFFF"/>
                </a:solidFill>
                <a:latin typeface="Verdana"/>
              </a:rPr>
              <a:t>Ask price: </a:t>
            </a:r>
            <a:r>
              <a:rPr lang="en-GB" sz="2500" b="0" spc="-30" dirty="0">
                <a:solidFill>
                  <a:srgbClr val="FFFFFF"/>
                </a:solidFill>
                <a:latin typeface="Verdana"/>
              </a:rPr>
              <a:t>The bid price is typically quoted alongside the ask price, which is the lowest price a seller is willing to accept for the same asset. The difference between the bid price and the ask price is called the bid-ask spread and represents the transaction cost of buying or selling the asset.</a:t>
            </a:r>
            <a:br>
              <a:rPr lang="en-GB" sz="2500" b="0" spc="-30" dirty="0">
                <a:solidFill>
                  <a:srgbClr val="FFFFFF"/>
                </a:solidFill>
                <a:latin typeface="Verdana"/>
              </a:rPr>
            </a:br>
            <a:br>
              <a:rPr lang="en-GB" sz="2500" b="0" spc="-30" dirty="0">
                <a:solidFill>
                  <a:srgbClr val="FFFFFF"/>
                </a:solidFill>
                <a:latin typeface="Verdana"/>
              </a:rPr>
            </a:br>
            <a:br>
              <a:rPr lang="en-GB" sz="2500" b="0" spc="-30" dirty="0">
                <a:solidFill>
                  <a:srgbClr val="FFFFFF"/>
                </a:solidFill>
                <a:latin typeface="Verdana"/>
              </a:rPr>
            </a:br>
            <a:r>
              <a:rPr lang="en-GB" sz="2500" b="0" spc="-30" dirty="0">
                <a:solidFill>
                  <a:srgbClr val="FFFFFF"/>
                </a:solidFill>
                <a:latin typeface="Verdana"/>
              </a:rPr>
              <a:t>Investors use bid price information to determine the current market value of an asset, and they may choose to buy or sell based on the bid price to execute their trades at the best possible price.</a:t>
            </a:r>
            <a:br>
              <a:rPr lang="en-GB" sz="900" b="0" i="0" dirty="0">
                <a:solidFill>
                  <a:srgbClr val="374151"/>
                </a:solidFill>
                <a:effectLst/>
                <a:latin typeface="Söhne"/>
              </a:rPr>
            </a:br>
            <a:endParaRPr sz="2500" dirty="0">
              <a:latin typeface="Verdana"/>
              <a:cs typeface="Verdana"/>
            </a:endParaRPr>
          </a:p>
        </p:txBody>
      </p:sp>
    </p:spTree>
    <p:extLst>
      <p:ext uri="{BB962C8B-B14F-4D97-AF65-F5344CB8AC3E}">
        <p14:creationId xmlns:p14="http://schemas.microsoft.com/office/powerpoint/2010/main" val="1481752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 y="2476500"/>
            <a:ext cx="6096000" cy="4006418"/>
          </a:xfrm>
          <a:prstGeom prst="rect">
            <a:avLst/>
          </a:prstGeom>
        </p:spPr>
        <p:txBody>
          <a:bodyPr vert="horz" wrap="square" lIns="0" tIns="12065" rIns="0" bIns="0" rtlCol="0">
            <a:spAutoFit/>
          </a:bodyPr>
          <a:lstStyle/>
          <a:p>
            <a:pPr marL="12700" marR="379730">
              <a:lnSpc>
                <a:spcPct val="109400"/>
              </a:lnSpc>
              <a:spcBef>
                <a:spcPts val="95"/>
              </a:spcBef>
            </a:pPr>
            <a:r>
              <a:rPr lang="en-GB" sz="6000" b="1" spc="114" dirty="0">
                <a:solidFill>
                  <a:srgbClr val="FF8E4E"/>
                </a:solidFill>
                <a:latin typeface="Tahoma"/>
                <a:cs typeface="Tahoma"/>
              </a:rPr>
              <a:t>Limit Order vs. </a:t>
            </a:r>
          </a:p>
          <a:p>
            <a:pPr marL="12700" marR="379730">
              <a:lnSpc>
                <a:spcPct val="109400"/>
              </a:lnSpc>
              <a:spcBef>
                <a:spcPts val="95"/>
              </a:spcBef>
            </a:pPr>
            <a:r>
              <a:rPr lang="en-GB" sz="6000" b="1" spc="114" dirty="0">
                <a:solidFill>
                  <a:srgbClr val="FF8E4E"/>
                </a:solidFill>
                <a:latin typeface="Tahoma"/>
                <a:cs typeface="Tahoma"/>
              </a:rPr>
              <a:t>Market Order</a:t>
            </a:r>
            <a:endParaRPr lang="en-AU" sz="6000" b="1" spc="114" dirty="0">
              <a:solidFill>
                <a:srgbClr val="FF8E4E"/>
              </a:solidFill>
              <a:latin typeface="Tahoma"/>
              <a:cs typeface="Tahoma"/>
            </a:endParaRPr>
          </a:p>
          <a:p>
            <a:pPr marL="12700" marR="5080">
              <a:lnSpc>
                <a:spcPct val="115599"/>
              </a:lnSpc>
              <a:spcBef>
                <a:spcPts val="5035"/>
              </a:spcBef>
            </a:pPr>
            <a:r>
              <a:rPr lang="en-AU" sz="2000" spc="-35" dirty="0">
                <a:solidFill>
                  <a:srgbClr val="FFFFFF"/>
                </a:solidFill>
                <a:latin typeface="Verdana"/>
                <a:cs typeface="Verdana"/>
              </a:rPr>
              <a:t> </a:t>
            </a:r>
            <a:endParaRPr lang="en-AU" sz="2000" dirty="0">
              <a:latin typeface="Verdana"/>
              <a:cs typeface="Verdana"/>
            </a:endParaRPr>
          </a:p>
        </p:txBody>
      </p:sp>
      <p:sp>
        <p:nvSpPr>
          <p:cNvPr id="4" name="object 4"/>
          <p:cNvSpPr/>
          <p:nvPr/>
        </p:nvSpPr>
        <p:spPr>
          <a:xfrm>
            <a:off x="6769645" y="8434"/>
            <a:ext cx="19050" cy="10278745"/>
          </a:xfrm>
          <a:custGeom>
            <a:avLst/>
            <a:gdLst/>
            <a:ahLst/>
            <a:cxnLst/>
            <a:rect l="l" t="t" r="r" b="b"/>
            <a:pathLst>
              <a:path w="19050" h="10278745">
                <a:moveTo>
                  <a:pt x="19049" y="10278565"/>
                </a:moveTo>
                <a:lnTo>
                  <a:pt x="0" y="10278565"/>
                </a:lnTo>
                <a:lnTo>
                  <a:pt x="0" y="0"/>
                </a:lnTo>
                <a:lnTo>
                  <a:pt x="19049" y="0"/>
                </a:lnTo>
                <a:lnTo>
                  <a:pt x="19049" y="10278565"/>
                </a:lnTo>
                <a:close/>
              </a:path>
            </a:pathLst>
          </a:custGeom>
          <a:solidFill>
            <a:srgbClr val="CCCCCC">
              <a:alpha val="29798"/>
            </a:srgbClr>
          </a:solidFill>
        </p:spPr>
        <p:txBody>
          <a:bodyPr wrap="square" lIns="0" tIns="0" rIns="0" bIns="0" rtlCol="0"/>
          <a:lstStyle/>
          <a:p>
            <a:endParaRPr/>
          </a:p>
        </p:txBody>
      </p:sp>
      <p:sp>
        <p:nvSpPr>
          <p:cNvPr id="6" name="object 6"/>
          <p:cNvSpPr txBox="1">
            <a:spLocks noGrp="1"/>
          </p:cNvSpPr>
          <p:nvPr>
            <p:ph type="title"/>
          </p:nvPr>
        </p:nvSpPr>
        <p:spPr>
          <a:xfrm>
            <a:off x="8975845" y="1028700"/>
            <a:ext cx="8156575" cy="6553076"/>
          </a:xfrm>
          <a:prstGeom prst="rect">
            <a:avLst/>
          </a:prstGeom>
        </p:spPr>
        <p:txBody>
          <a:bodyPr vert="horz" wrap="square" lIns="0" tIns="12700" rIns="0" bIns="0" rtlCol="0">
            <a:spAutoFit/>
          </a:bodyPr>
          <a:lstStyle/>
          <a:p>
            <a:pPr algn="l"/>
            <a:r>
              <a:rPr lang="en-GB" sz="2500" spc="-30" dirty="0">
                <a:solidFill>
                  <a:srgbClr val="FFFFFF"/>
                </a:solidFill>
                <a:latin typeface="Verdana"/>
              </a:rPr>
              <a:t>Limit Order</a:t>
            </a:r>
            <a:br>
              <a:rPr lang="en-GB" sz="2500" b="0" spc="-30" dirty="0">
                <a:solidFill>
                  <a:srgbClr val="FFFFFF"/>
                </a:solidFill>
                <a:latin typeface="Verdana"/>
              </a:rPr>
            </a:br>
            <a:br>
              <a:rPr lang="en-AU" sz="2500" b="0" spc="-30" dirty="0">
                <a:solidFill>
                  <a:srgbClr val="FFFFFF"/>
                </a:solidFill>
                <a:latin typeface="Verdana"/>
              </a:rPr>
            </a:br>
            <a:r>
              <a:rPr lang="en-AU" sz="2500" b="0" spc="-30" dirty="0">
                <a:solidFill>
                  <a:srgbClr val="FFFFFF"/>
                </a:solidFill>
                <a:latin typeface="Verdana"/>
              </a:rPr>
              <a:t>Bob and Joe posted limit orders</a:t>
            </a:r>
            <a:br>
              <a:rPr lang="en-AU" sz="2500" b="0" spc="-30" dirty="0">
                <a:solidFill>
                  <a:srgbClr val="FFFFFF"/>
                </a:solidFill>
                <a:latin typeface="Verdana"/>
              </a:rPr>
            </a:br>
            <a:r>
              <a:rPr lang="en-GB" sz="2500" b="0" spc="-30" dirty="0">
                <a:solidFill>
                  <a:srgbClr val="FFFFFF"/>
                </a:solidFill>
                <a:latin typeface="Verdana"/>
              </a:rPr>
              <a:t>Sell 10 etherfor$110 each</a:t>
            </a:r>
            <a:br>
              <a:rPr lang="en-GB" sz="2500" b="0" spc="-30" dirty="0">
                <a:solidFill>
                  <a:srgbClr val="FFFFFF"/>
                </a:solidFill>
                <a:latin typeface="Verdana"/>
              </a:rPr>
            </a:br>
            <a:r>
              <a:rPr lang="en-GB" sz="2500" b="0" spc="-30" dirty="0">
                <a:solidFill>
                  <a:srgbClr val="FFFFFF"/>
                </a:solidFill>
                <a:latin typeface="Verdana"/>
              </a:rPr>
              <a:t>Buy 10 etherfor$100 each</a:t>
            </a:r>
            <a:br>
              <a:rPr lang="en-GB" sz="2500" b="0" spc="-30" dirty="0">
                <a:solidFill>
                  <a:srgbClr val="FFFFFF"/>
                </a:solidFill>
                <a:latin typeface="Verdana"/>
              </a:rPr>
            </a:br>
            <a:r>
              <a:rPr lang="en-AU" sz="2500" b="0" spc="-30" dirty="0">
                <a:solidFill>
                  <a:srgbClr val="FFFFFF"/>
                </a:solidFill>
                <a:latin typeface="Verdana"/>
              </a:rPr>
              <a:t>Is stored but not executed</a:t>
            </a:r>
            <a:br>
              <a:rPr lang="en-AU" sz="2500" b="0" spc="-30" dirty="0">
                <a:solidFill>
                  <a:srgbClr val="FFFFFF"/>
                </a:solidFill>
                <a:latin typeface="Verdana"/>
              </a:rPr>
            </a:br>
            <a:r>
              <a:rPr lang="en-AU" sz="2500" b="0" spc="-30" dirty="0">
                <a:solidFill>
                  <a:srgbClr val="FFFFFF"/>
                </a:solidFill>
                <a:latin typeface="Verdana"/>
              </a:rPr>
              <a:t>Limit Order Book</a:t>
            </a:r>
            <a:br>
              <a:rPr lang="en-AU" sz="2500" b="0" spc="-30" dirty="0">
                <a:solidFill>
                  <a:srgbClr val="FFFFFF"/>
                </a:solidFill>
                <a:latin typeface="Verdana"/>
              </a:rPr>
            </a:br>
            <a:br>
              <a:rPr lang="en-AU" sz="2500" b="0" spc="-30" dirty="0">
                <a:solidFill>
                  <a:srgbClr val="FFFFFF"/>
                </a:solidFill>
                <a:latin typeface="Verdana"/>
              </a:rPr>
            </a:br>
            <a:br>
              <a:rPr lang="en-AU" sz="2500" b="0" spc="-30" dirty="0">
                <a:solidFill>
                  <a:srgbClr val="FFFFFF"/>
                </a:solidFill>
                <a:latin typeface="Verdana"/>
              </a:rPr>
            </a:br>
            <a:r>
              <a:rPr lang="en-AU" sz="2500" spc="-30" dirty="0">
                <a:solidFill>
                  <a:srgbClr val="FFFFFF"/>
                </a:solidFill>
                <a:latin typeface="Verdana"/>
              </a:rPr>
              <a:t>Market Order</a:t>
            </a:r>
            <a:br>
              <a:rPr lang="en-AU" sz="2500" b="0" spc="-30" dirty="0">
                <a:solidFill>
                  <a:srgbClr val="FFFFFF"/>
                </a:solidFill>
                <a:latin typeface="Verdana"/>
              </a:rPr>
            </a:br>
            <a:br>
              <a:rPr lang="en-AU" sz="2500" b="0" spc="-30" dirty="0">
                <a:solidFill>
                  <a:srgbClr val="FFFFFF"/>
                </a:solidFill>
                <a:latin typeface="Verdana"/>
              </a:rPr>
            </a:br>
            <a:r>
              <a:rPr lang="en-GB" sz="2500" b="0" spc="-30" dirty="0">
                <a:solidFill>
                  <a:srgbClr val="FFFFFF"/>
                </a:solidFill>
                <a:latin typeface="Verdana"/>
              </a:rPr>
              <a:t>Bob really wants the ether:  Give me 5 of your ether, no matter how much!“</a:t>
            </a:r>
            <a:br>
              <a:rPr lang="en-GB" sz="2500" b="0" spc="-30" dirty="0">
                <a:solidFill>
                  <a:srgbClr val="FFFFFF"/>
                </a:solidFill>
                <a:latin typeface="Verdana"/>
              </a:rPr>
            </a:br>
            <a:r>
              <a:rPr lang="en-GB" sz="2500" b="0" spc="-30" dirty="0">
                <a:solidFill>
                  <a:srgbClr val="FFFFFF"/>
                </a:solidFill>
                <a:latin typeface="Verdana"/>
              </a:rPr>
              <a:t>Bob buys5 ether for $110 </a:t>
            </a:r>
            <a:r>
              <a:rPr lang="en-GB" sz="2500" b="0" spc="-30" dirty="0" err="1">
                <a:solidFill>
                  <a:srgbClr val="FFFFFF"/>
                </a:solidFill>
                <a:latin typeface="Verdana"/>
              </a:rPr>
              <a:t>eachfromJoe</a:t>
            </a:r>
            <a:br>
              <a:rPr lang="en-GB" sz="2500" b="0" spc="-30" dirty="0">
                <a:solidFill>
                  <a:srgbClr val="FFFFFF"/>
                </a:solidFill>
                <a:latin typeface="Verdana"/>
              </a:rPr>
            </a:br>
            <a:br>
              <a:rPr lang="en-AU" sz="2500" b="0" spc="-30" dirty="0">
                <a:solidFill>
                  <a:srgbClr val="FFFFFF"/>
                </a:solidFill>
                <a:latin typeface="Verdana"/>
              </a:rPr>
            </a:br>
            <a:br>
              <a:rPr lang="en-GB" sz="2500" b="0" spc="-30" dirty="0">
                <a:solidFill>
                  <a:srgbClr val="FFFFFF"/>
                </a:solidFill>
                <a:latin typeface="Verdana"/>
              </a:rPr>
            </a:br>
            <a:endParaRPr lang="en-GB" sz="2500" b="0" spc="-30" dirty="0">
              <a:solidFill>
                <a:srgbClr val="FFFFFF"/>
              </a:solidFill>
              <a:latin typeface="Verdana"/>
            </a:endParaRPr>
          </a:p>
        </p:txBody>
      </p:sp>
    </p:spTree>
    <p:extLst>
      <p:ext uri="{BB962C8B-B14F-4D97-AF65-F5344CB8AC3E}">
        <p14:creationId xmlns:p14="http://schemas.microsoft.com/office/powerpoint/2010/main" val="2508588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 y="2476500"/>
            <a:ext cx="6096000" cy="4019242"/>
          </a:xfrm>
          <a:prstGeom prst="rect">
            <a:avLst/>
          </a:prstGeom>
        </p:spPr>
        <p:txBody>
          <a:bodyPr vert="horz" wrap="square" lIns="0" tIns="12065" rIns="0" bIns="0" rtlCol="0">
            <a:spAutoFit/>
          </a:bodyPr>
          <a:lstStyle/>
          <a:p>
            <a:pPr marL="12700" marR="379730">
              <a:lnSpc>
                <a:spcPct val="109400"/>
              </a:lnSpc>
              <a:spcBef>
                <a:spcPts val="95"/>
              </a:spcBef>
            </a:pPr>
            <a:r>
              <a:rPr lang="en-AU" sz="6000" b="1" spc="114" dirty="0">
                <a:solidFill>
                  <a:srgbClr val="FF8E4E"/>
                </a:solidFill>
                <a:latin typeface="Tahoma"/>
                <a:cs typeface="Tahoma"/>
              </a:rPr>
              <a:t>Volume,</a:t>
            </a:r>
          </a:p>
          <a:p>
            <a:pPr marL="12700" marR="379730">
              <a:lnSpc>
                <a:spcPct val="109400"/>
              </a:lnSpc>
              <a:spcBef>
                <a:spcPts val="95"/>
              </a:spcBef>
            </a:pPr>
            <a:endParaRPr lang="en-AU" sz="6000" b="1" spc="114" dirty="0">
              <a:solidFill>
                <a:srgbClr val="FF8E4E"/>
              </a:solidFill>
              <a:latin typeface="Tahoma"/>
              <a:cs typeface="Tahoma"/>
            </a:endParaRPr>
          </a:p>
          <a:p>
            <a:pPr marL="12700" marR="379730">
              <a:lnSpc>
                <a:spcPct val="109400"/>
              </a:lnSpc>
              <a:spcBef>
                <a:spcPts val="95"/>
              </a:spcBef>
            </a:pPr>
            <a:r>
              <a:rPr lang="en-AU" sz="6000" b="1" spc="114" dirty="0">
                <a:solidFill>
                  <a:srgbClr val="FF8E4E"/>
                </a:solidFill>
                <a:latin typeface="Tahoma"/>
                <a:cs typeface="Tahoma"/>
              </a:rPr>
              <a:t>Tick Data</a:t>
            </a:r>
          </a:p>
          <a:p>
            <a:pPr marL="12700" marR="5080">
              <a:lnSpc>
                <a:spcPct val="115599"/>
              </a:lnSpc>
              <a:spcBef>
                <a:spcPts val="5035"/>
              </a:spcBef>
            </a:pPr>
            <a:r>
              <a:rPr lang="en-AU" sz="2000" spc="-35" dirty="0">
                <a:solidFill>
                  <a:srgbClr val="FFFFFF"/>
                </a:solidFill>
                <a:latin typeface="Verdana"/>
                <a:cs typeface="Verdana"/>
              </a:rPr>
              <a:t> </a:t>
            </a:r>
            <a:endParaRPr lang="en-AU" sz="2000" dirty="0">
              <a:latin typeface="Verdana"/>
              <a:cs typeface="Verdana"/>
            </a:endParaRPr>
          </a:p>
        </p:txBody>
      </p:sp>
      <p:sp>
        <p:nvSpPr>
          <p:cNvPr id="4" name="object 4"/>
          <p:cNvSpPr/>
          <p:nvPr/>
        </p:nvSpPr>
        <p:spPr>
          <a:xfrm>
            <a:off x="6769645" y="8434"/>
            <a:ext cx="19050" cy="10278745"/>
          </a:xfrm>
          <a:custGeom>
            <a:avLst/>
            <a:gdLst/>
            <a:ahLst/>
            <a:cxnLst/>
            <a:rect l="l" t="t" r="r" b="b"/>
            <a:pathLst>
              <a:path w="19050" h="10278745">
                <a:moveTo>
                  <a:pt x="19049" y="10278565"/>
                </a:moveTo>
                <a:lnTo>
                  <a:pt x="0" y="10278565"/>
                </a:lnTo>
                <a:lnTo>
                  <a:pt x="0" y="0"/>
                </a:lnTo>
                <a:lnTo>
                  <a:pt x="19049" y="0"/>
                </a:lnTo>
                <a:lnTo>
                  <a:pt x="19049" y="10278565"/>
                </a:lnTo>
                <a:close/>
              </a:path>
            </a:pathLst>
          </a:custGeom>
          <a:solidFill>
            <a:srgbClr val="CCCCCC">
              <a:alpha val="29798"/>
            </a:srgbClr>
          </a:solidFill>
        </p:spPr>
        <p:txBody>
          <a:bodyPr wrap="square" lIns="0" tIns="0" rIns="0" bIns="0" rtlCol="0"/>
          <a:lstStyle/>
          <a:p>
            <a:endParaRPr/>
          </a:p>
        </p:txBody>
      </p:sp>
      <p:sp>
        <p:nvSpPr>
          <p:cNvPr id="6" name="object 6"/>
          <p:cNvSpPr txBox="1">
            <a:spLocks noGrp="1"/>
          </p:cNvSpPr>
          <p:nvPr>
            <p:ph type="title"/>
          </p:nvPr>
        </p:nvSpPr>
        <p:spPr>
          <a:xfrm>
            <a:off x="8975845" y="1028700"/>
            <a:ext cx="8156575" cy="7214796"/>
          </a:xfrm>
          <a:prstGeom prst="rect">
            <a:avLst/>
          </a:prstGeom>
        </p:spPr>
        <p:txBody>
          <a:bodyPr vert="horz" wrap="square" lIns="0" tIns="12700" rIns="0" bIns="0" rtlCol="0">
            <a:spAutoFit/>
          </a:bodyPr>
          <a:lstStyle/>
          <a:p>
            <a:pPr algn="l"/>
            <a:r>
              <a:rPr lang="en-GB" sz="2500" spc="-30" dirty="0" err="1">
                <a:solidFill>
                  <a:srgbClr val="FFFFFF"/>
                </a:solidFill>
                <a:latin typeface="Verdana"/>
              </a:rPr>
              <a:t>Volumn</a:t>
            </a:r>
            <a:br>
              <a:rPr lang="en-GB" sz="2500" b="0" spc="-30" dirty="0">
                <a:solidFill>
                  <a:srgbClr val="FFFFFF"/>
                </a:solidFill>
                <a:latin typeface="Verdana"/>
              </a:rPr>
            </a:br>
            <a:br>
              <a:rPr lang="en-AU" sz="2500" b="0" spc="-30" dirty="0">
                <a:solidFill>
                  <a:srgbClr val="FFFFFF"/>
                </a:solidFill>
                <a:latin typeface="Verdana"/>
              </a:rPr>
            </a:br>
            <a:r>
              <a:rPr lang="en-AU" sz="2500" b="0" spc="-30" dirty="0">
                <a:solidFill>
                  <a:srgbClr val="FFFFFF"/>
                </a:solidFill>
                <a:latin typeface="Verdana"/>
              </a:rPr>
              <a:t>. Bob buys10 ether</a:t>
            </a:r>
            <a:br>
              <a:rPr lang="en-AU" sz="2500" b="0" spc="-30" dirty="0">
                <a:solidFill>
                  <a:srgbClr val="FFFFFF"/>
                </a:solidFill>
                <a:latin typeface="Verdana"/>
              </a:rPr>
            </a:br>
            <a:r>
              <a:rPr lang="en-AU" sz="2500" b="0" spc="-30" dirty="0">
                <a:solidFill>
                  <a:srgbClr val="FFFFFF"/>
                </a:solidFill>
                <a:latin typeface="Verdana"/>
              </a:rPr>
              <a:t>Volume is10 ether</a:t>
            </a:r>
            <a:br>
              <a:rPr lang="en-AU" sz="2500" b="0" spc="-30" dirty="0">
                <a:solidFill>
                  <a:srgbClr val="FFFFFF"/>
                </a:solidFill>
                <a:latin typeface="Verdana"/>
              </a:rPr>
            </a:br>
            <a:br>
              <a:rPr lang="en-AU" sz="2500" b="0" spc="-30" dirty="0">
                <a:solidFill>
                  <a:srgbClr val="FFFFFF"/>
                </a:solidFill>
                <a:latin typeface="Verdana"/>
              </a:rPr>
            </a:br>
            <a:br>
              <a:rPr lang="en-AU" sz="2500" b="0" spc="-30" dirty="0">
                <a:solidFill>
                  <a:srgbClr val="FFFFFF"/>
                </a:solidFill>
                <a:latin typeface="Verdana"/>
              </a:rPr>
            </a:br>
            <a:br>
              <a:rPr lang="en-AU" sz="2500" b="0" spc="-30" dirty="0">
                <a:solidFill>
                  <a:srgbClr val="FFFFFF"/>
                </a:solidFill>
                <a:latin typeface="Verdana"/>
              </a:rPr>
            </a:br>
            <a:r>
              <a:rPr lang="en-AU" sz="2500" spc="-30" dirty="0">
                <a:solidFill>
                  <a:srgbClr val="FFFFFF"/>
                </a:solidFill>
                <a:latin typeface="Verdana"/>
              </a:rPr>
              <a:t>Tick Data</a:t>
            </a:r>
            <a:br>
              <a:rPr lang="en-AU" sz="2500" b="0" spc="-30" dirty="0">
                <a:solidFill>
                  <a:srgbClr val="FFFFFF"/>
                </a:solidFill>
                <a:latin typeface="Verdana"/>
              </a:rPr>
            </a:br>
            <a:br>
              <a:rPr lang="en-AU" sz="1800" b="0" i="0" u="none" strike="noStrike" baseline="0" dirty="0">
                <a:solidFill>
                  <a:srgbClr val="000000"/>
                </a:solidFill>
                <a:latin typeface="Wingdings 3" panose="05040102010807070707" pitchFamily="18" charset="2"/>
              </a:rPr>
            </a:br>
            <a:r>
              <a:rPr lang="en-AU" sz="2500" b="0" spc="-30" dirty="0">
                <a:solidFill>
                  <a:srgbClr val="FFFFFF"/>
                </a:solidFill>
                <a:latin typeface="Verdana"/>
              </a:rPr>
              <a:t>Every single trade</a:t>
            </a:r>
            <a:br>
              <a:rPr lang="en-AU" sz="2500" b="0" spc="-30" dirty="0">
                <a:solidFill>
                  <a:srgbClr val="FFFFFF"/>
                </a:solidFill>
                <a:latin typeface="Verdana"/>
              </a:rPr>
            </a:br>
            <a:r>
              <a:rPr lang="en-GB" sz="2500" b="0" spc="-30" dirty="0">
                <a:solidFill>
                  <a:srgbClr val="FFFFFF"/>
                </a:solidFill>
                <a:latin typeface="Verdana"/>
              </a:rPr>
              <a:t>In contrast to e.g. candlestick chart</a:t>
            </a:r>
            <a:br>
              <a:rPr lang="en-GB" sz="2500" b="0" spc="-30" dirty="0">
                <a:solidFill>
                  <a:srgbClr val="FFFFFF"/>
                </a:solidFill>
                <a:latin typeface="Verdana"/>
              </a:rPr>
            </a:br>
            <a:r>
              <a:rPr lang="en-GB" sz="2500" b="0" spc="-30" dirty="0">
                <a:solidFill>
                  <a:srgbClr val="FFFFFF"/>
                </a:solidFill>
                <a:latin typeface="Verdana"/>
              </a:rPr>
              <a:t>Open, High, Low, Close (OHLC)</a:t>
            </a:r>
            <a:br>
              <a:rPr lang="en-GB" sz="2500" b="0" spc="-30" dirty="0">
                <a:solidFill>
                  <a:srgbClr val="FFFFFF"/>
                </a:solidFill>
                <a:latin typeface="Verdana"/>
              </a:rPr>
            </a:br>
            <a:r>
              <a:rPr lang="en-AU" sz="2500" b="0" spc="-30" dirty="0">
                <a:solidFill>
                  <a:srgbClr val="FFFFFF"/>
                </a:solidFill>
                <a:latin typeface="Verdana"/>
              </a:rPr>
              <a:t>Summarizes data from several trades</a:t>
            </a:r>
            <a:br>
              <a:rPr lang="en-AU" sz="2500" b="0" spc="-30" dirty="0">
                <a:solidFill>
                  <a:srgbClr val="FFFFFF"/>
                </a:solidFill>
                <a:latin typeface="Verdana"/>
              </a:rPr>
            </a:br>
            <a:r>
              <a:rPr lang="en-GB" sz="2500" b="0" spc="-30" dirty="0">
                <a:solidFill>
                  <a:srgbClr val="FFFFFF"/>
                </a:solidFill>
                <a:latin typeface="Verdana"/>
              </a:rPr>
              <a:t>First Trade, Highest Trade, Lowest Trade, Last Trade within a time interval</a:t>
            </a:r>
            <a:br>
              <a:rPr lang="en-GB" sz="2500" b="0" spc="-30" dirty="0">
                <a:solidFill>
                  <a:srgbClr val="FFFFFF"/>
                </a:solidFill>
                <a:latin typeface="Verdana"/>
              </a:rPr>
            </a:br>
            <a:br>
              <a:rPr lang="en-GB" sz="2500" b="0" spc="-30" dirty="0">
                <a:solidFill>
                  <a:srgbClr val="FFFFFF"/>
                </a:solidFill>
                <a:latin typeface="Verdana"/>
              </a:rPr>
            </a:br>
            <a:br>
              <a:rPr lang="en-AU" sz="2500" b="0" spc="-30" dirty="0">
                <a:solidFill>
                  <a:srgbClr val="FFFFFF"/>
                </a:solidFill>
                <a:latin typeface="Verdana"/>
              </a:rPr>
            </a:br>
            <a:br>
              <a:rPr lang="en-GB" sz="2500" b="0" spc="-30" dirty="0">
                <a:solidFill>
                  <a:srgbClr val="FFFFFF"/>
                </a:solidFill>
                <a:latin typeface="Verdana"/>
              </a:rPr>
            </a:br>
            <a:endParaRPr lang="en-GB" sz="2500" b="0" spc="-30" dirty="0">
              <a:solidFill>
                <a:srgbClr val="FFFFFF"/>
              </a:solidFill>
              <a:latin typeface="Verdana"/>
            </a:endParaRPr>
          </a:p>
        </p:txBody>
      </p:sp>
    </p:spTree>
    <p:extLst>
      <p:ext uri="{BB962C8B-B14F-4D97-AF65-F5344CB8AC3E}">
        <p14:creationId xmlns:p14="http://schemas.microsoft.com/office/powerpoint/2010/main" val="1720402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430000" y="1"/>
            <a:ext cx="6857999" cy="10286998"/>
          </a:xfrm>
          <a:prstGeom prst="rect">
            <a:avLst/>
          </a:prstGeom>
        </p:spPr>
      </p:pic>
      <p:sp>
        <p:nvSpPr>
          <p:cNvPr id="3" name="object 3"/>
          <p:cNvSpPr txBox="1">
            <a:spLocks noGrp="1"/>
          </p:cNvSpPr>
          <p:nvPr>
            <p:ph type="title"/>
          </p:nvPr>
        </p:nvSpPr>
        <p:spPr>
          <a:xfrm>
            <a:off x="1282699" y="3061620"/>
            <a:ext cx="7025640" cy="1168400"/>
          </a:xfrm>
          <a:prstGeom prst="rect">
            <a:avLst/>
          </a:prstGeom>
        </p:spPr>
        <p:txBody>
          <a:bodyPr vert="horz" wrap="square" lIns="0" tIns="12700" rIns="0" bIns="0" rtlCol="0">
            <a:spAutoFit/>
          </a:bodyPr>
          <a:lstStyle/>
          <a:p>
            <a:pPr marL="12700">
              <a:lnSpc>
                <a:spcPct val="100000"/>
              </a:lnSpc>
              <a:spcBef>
                <a:spcPts val="100"/>
              </a:spcBef>
            </a:pPr>
            <a:r>
              <a:rPr sz="7500" spc="65" dirty="0">
                <a:solidFill>
                  <a:srgbClr val="000000"/>
                </a:solidFill>
              </a:rPr>
              <a:t>About</a:t>
            </a:r>
            <a:r>
              <a:rPr sz="7500" spc="-250" dirty="0">
                <a:solidFill>
                  <a:srgbClr val="000000"/>
                </a:solidFill>
              </a:rPr>
              <a:t> </a:t>
            </a:r>
            <a:r>
              <a:rPr sz="7500" spc="130" dirty="0"/>
              <a:t>FinTech</a:t>
            </a:r>
            <a:endParaRPr sz="7500"/>
          </a:p>
        </p:txBody>
      </p:sp>
      <p:sp>
        <p:nvSpPr>
          <p:cNvPr id="4" name="object 4"/>
          <p:cNvSpPr txBox="1"/>
          <p:nvPr/>
        </p:nvSpPr>
        <p:spPr>
          <a:xfrm>
            <a:off x="1282699" y="4786976"/>
            <a:ext cx="7294880" cy="2406650"/>
          </a:xfrm>
          <a:prstGeom prst="rect">
            <a:avLst/>
          </a:prstGeom>
        </p:spPr>
        <p:txBody>
          <a:bodyPr vert="horz" wrap="square" lIns="0" tIns="12700" rIns="0" bIns="0" rtlCol="0">
            <a:spAutoFit/>
          </a:bodyPr>
          <a:lstStyle/>
          <a:p>
            <a:pPr marL="12700" marR="5080">
              <a:lnSpc>
                <a:spcPct val="125000"/>
              </a:lnSpc>
              <a:spcBef>
                <a:spcPts val="100"/>
              </a:spcBef>
            </a:pPr>
            <a:r>
              <a:rPr sz="2500" b="1" dirty="0">
                <a:solidFill>
                  <a:srgbClr val="FF8E4E"/>
                </a:solidFill>
                <a:latin typeface="Tahoma"/>
                <a:cs typeface="Tahoma"/>
              </a:rPr>
              <a:t>FinTech</a:t>
            </a:r>
            <a:r>
              <a:rPr sz="2500" b="1" spc="-30" dirty="0">
                <a:solidFill>
                  <a:srgbClr val="FF8E4E"/>
                </a:solidFill>
                <a:latin typeface="Tahoma"/>
                <a:cs typeface="Tahoma"/>
              </a:rPr>
              <a:t> </a:t>
            </a:r>
            <a:r>
              <a:rPr sz="2500" b="1" dirty="0">
                <a:solidFill>
                  <a:srgbClr val="FF8E4E"/>
                </a:solidFill>
                <a:latin typeface="Tahoma"/>
                <a:cs typeface="Tahoma"/>
              </a:rPr>
              <a:t>or</a:t>
            </a:r>
            <a:r>
              <a:rPr sz="2500" b="1" spc="-25" dirty="0">
                <a:solidFill>
                  <a:srgbClr val="FF8E4E"/>
                </a:solidFill>
                <a:latin typeface="Tahoma"/>
                <a:cs typeface="Tahoma"/>
              </a:rPr>
              <a:t> </a:t>
            </a:r>
            <a:r>
              <a:rPr sz="2500" b="1" spc="-20" dirty="0">
                <a:solidFill>
                  <a:srgbClr val="FF8E4E"/>
                </a:solidFill>
                <a:latin typeface="Tahoma"/>
                <a:cs typeface="Tahoma"/>
              </a:rPr>
              <a:t>Financial</a:t>
            </a:r>
            <a:r>
              <a:rPr sz="2500" b="1" spc="-25" dirty="0">
                <a:solidFill>
                  <a:srgbClr val="FF8E4E"/>
                </a:solidFill>
                <a:latin typeface="Tahoma"/>
                <a:cs typeface="Tahoma"/>
              </a:rPr>
              <a:t> </a:t>
            </a:r>
            <a:r>
              <a:rPr sz="2500" b="1" dirty="0">
                <a:solidFill>
                  <a:srgbClr val="FF8E4E"/>
                </a:solidFill>
                <a:latin typeface="Tahoma"/>
                <a:cs typeface="Tahoma"/>
              </a:rPr>
              <a:t>Technology</a:t>
            </a:r>
            <a:r>
              <a:rPr sz="2500" b="1" spc="10" dirty="0">
                <a:solidFill>
                  <a:srgbClr val="FF8E4E"/>
                </a:solidFill>
                <a:latin typeface="Tahoma"/>
                <a:cs typeface="Tahoma"/>
              </a:rPr>
              <a:t> </a:t>
            </a:r>
            <a:r>
              <a:rPr sz="2500" spc="-20" dirty="0">
                <a:latin typeface="Verdana"/>
                <a:cs typeface="Verdana"/>
              </a:rPr>
              <a:t>refers</a:t>
            </a:r>
            <a:r>
              <a:rPr sz="2500" spc="-140" dirty="0">
                <a:latin typeface="Verdana"/>
                <a:cs typeface="Verdana"/>
              </a:rPr>
              <a:t> </a:t>
            </a:r>
            <a:r>
              <a:rPr sz="2500" dirty="0">
                <a:latin typeface="Verdana"/>
                <a:cs typeface="Verdana"/>
              </a:rPr>
              <a:t>to</a:t>
            </a:r>
            <a:r>
              <a:rPr sz="2500" spc="-140" dirty="0">
                <a:latin typeface="Verdana"/>
                <a:cs typeface="Verdana"/>
              </a:rPr>
              <a:t> </a:t>
            </a:r>
            <a:r>
              <a:rPr sz="2500" spc="-25" dirty="0">
                <a:latin typeface="Verdana"/>
                <a:cs typeface="Verdana"/>
              </a:rPr>
              <a:t>any </a:t>
            </a:r>
            <a:r>
              <a:rPr sz="2500" spc="-10" dirty="0">
                <a:latin typeface="Verdana"/>
                <a:cs typeface="Verdana"/>
              </a:rPr>
              <a:t>technology</a:t>
            </a:r>
            <a:r>
              <a:rPr sz="2500" spc="-150" dirty="0">
                <a:latin typeface="Verdana"/>
                <a:cs typeface="Verdana"/>
              </a:rPr>
              <a:t> </a:t>
            </a:r>
            <a:r>
              <a:rPr sz="2500" spc="-110" dirty="0">
                <a:latin typeface="Verdana"/>
                <a:cs typeface="Verdana"/>
              </a:rPr>
              <a:t>that</a:t>
            </a:r>
            <a:r>
              <a:rPr sz="2500" spc="-150" dirty="0">
                <a:latin typeface="Verdana"/>
                <a:cs typeface="Verdana"/>
              </a:rPr>
              <a:t> </a:t>
            </a:r>
            <a:r>
              <a:rPr sz="2500" spc="-20" dirty="0">
                <a:latin typeface="Verdana"/>
                <a:cs typeface="Verdana"/>
              </a:rPr>
              <a:t>influences</a:t>
            </a:r>
            <a:r>
              <a:rPr sz="2500" spc="-145" dirty="0">
                <a:latin typeface="Verdana"/>
                <a:cs typeface="Verdana"/>
              </a:rPr>
              <a:t> </a:t>
            </a:r>
            <a:r>
              <a:rPr sz="2500" spc="-80" dirty="0">
                <a:latin typeface="Verdana"/>
                <a:cs typeface="Verdana"/>
              </a:rPr>
              <a:t>traditional</a:t>
            </a:r>
            <a:r>
              <a:rPr sz="2500" spc="-150" dirty="0">
                <a:latin typeface="Verdana"/>
                <a:cs typeface="Verdana"/>
              </a:rPr>
              <a:t> </a:t>
            </a:r>
            <a:r>
              <a:rPr sz="2500" spc="-10" dirty="0">
                <a:latin typeface="Verdana"/>
                <a:cs typeface="Verdana"/>
              </a:rPr>
              <a:t>financial </a:t>
            </a:r>
            <a:r>
              <a:rPr sz="2500" spc="50" dirty="0">
                <a:latin typeface="Verdana"/>
                <a:cs typeface="Verdana"/>
              </a:rPr>
              <a:t>processes</a:t>
            </a:r>
            <a:r>
              <a:rPr sz="2500" spc="-160" dirty="0">
                <a:latin typeface="Verdana"/>
                <a:cs typeface="Verdana"/>
              </a:rPr>
              <a:t> </a:t>
            </a:r>
            <a:r>
              <a:rPr sz="2500" spc="-55" dirty="0">
                <a:latin typeface="Verdana"/>
                <a:cs typeface="Verdana"/>
              </a:rPr>
              <a:t>including</a:t>
            </a:r>
            <a:r>
              <a:rPr sz="2500" spc="-160" dirty="0">
                <a:latin typeface="Verdana"/>
                <a:cs typeface="Verdana"/>
              </a:rPr>
              <a:t> </a:t>
            </a:r>
            <a:r>
              <a:rPr sz="2500" spc="-105" dirty="0">
                <a:latin typeface="Verdana"/>
                <a:cs typeface="Verdana"/>
              </a:rPr>
              <a:t>tax</a:t>
            </a:r>
            <a:r>
              <a:rPr sz="2500" spc="-155" dirty="0">
                <a:latin typeface="Verdana"/>
                <a:cs typeface="Verdana"/>
              </a:rPr>
              <a:t> </a:t>
            </a:r>
            <a:r>
              <a:rPr sz="2500" spc="-70" dirty="0">
                <a:latin typeface="Verdana"/>
                <a:cs typeface="Verdana"/>
              </a:rPr>
              <a:t>filings,</a:t>
            </a:r>
            <a:r>
              <a:rPr sz="2500" spc="-160" dirty="0">
                <a:latin typeface="Verdana"/>
                <a:cs typeface="Verdana"/>
              </a:rPr>
              <a:t> </a:t>
            </a:r>
            <a:r>
              <a:rPr sz="2500" spc="-85" dirty="0">
                <a:latin typeface="Verdana"/>
                <a:cs typeface="Verdana"/>
              </a:rPr>
              <a:t>payments,</a:t>
            </a:r>
            <a:r>
              <a:rPr sz="2500" spc="-155" dirty="0">
                <a:latin typeface="Verdana"/>
                <a:cs typeface="Verdana"/>
              </a:rPr>
              <a:t> </a:t>
            </a:r>
            <a:r>
              <a:rPr sz="2500" spc="-20" dirty="0">
                <a:latin typeface="Verdana"/>
                <a:cs typeface="Verdana"/>
              </a:rPr>
              <a:t>bank </a:t>
            </a:r>
            <a:r>
              <a:rPr sz="2500" dirty="0">
                <a:latin typeface="Verdana"/>
                <a:cs typeface="Verdana"/>
              </a:rPr>
              <a:t>processes,</a:t>
            </a:r>
            <a:r>
              <a:rPr sz="2500" spc="-114" dirty="0">
                <a:latin typeface="Verdana"/>
                <a:cs typeface="Verdana"/>
              </a:rPr>
              <a:t> </a:t>
            </a:r>
            <a:r>
              <a:rPr sz="2500" spc="-80" dirty="0">
                <a:latin typeface="Verdana"/>
                <a:cs typeface="Verdana"/>
              </a:rPr>
              <a:t>and</a:t>
            </a:r>
            <a:r>
              <a:rPr sz="2500" spc="-114" dirty="0">
                <a:latin typeface="Verdana"/>
                <a:cs typeface="Verdana"/>
              </a:rPr>
              <a:t> </a:t>
            </a:r>
            <a:r>
              <a:rPr sz="2500" spc="-30" dirty="0">
                <a:latin typeface="Verdana"/>
                <a:cs typeface="Verdana"/>
              </a:rPr>
              <a:t>all</a:t>
            </a:r>
            <a:r>
              <a:rPr sz="2500" spc="-114" dirty="0">
                <a:latin typeface="Verdana"/>
                <a:cs typeface="Verdana"/>
              </a:rPr>
              <a:t> </a:t>
            </a:r>
            <a:r>
              <a:rPr sz="2500" spc="-60" dirty="0">
                <a:latin typeface="Verdana"/>
                <a:cs typeface="Verdana"/>
              </a:rPr>
              <a:t>other</a:t>
            </a:r>
            <a:r>
              <a:rPr sz="2500" spc="-114" dirty="0">
                <a:latin typeface="Verdana"/>
                <a:cs typeface="Verdana"/>
              </a:rPr>
              <a:t> </a:t>
            </a:r>
            <a:r>
              <a:rPr sz="2500" spc="-45" dirty="0">
                <a:latin typeface="Verdana"/>
                <a:cs typeface="Verdana"/>
              </a:rPr>
              <a:t>transactions</a:t>
            </a:r>
            <a:r>
              <a:rPr sz="2500" spc="-114" dirty="0">
                <a:latin typeface="Verdana"/>
                <a:cs typeface="Verdana"/>
              </a:rPr>
              <a:t> </a:t>
            </a:r>
            <a:r>
              <a:rPr sz="2500" spc="-20" dirty="0">
                <a:latin typeface="Verdana"/>
                <a:cs typeface="Verdana"/>
              </a:rPr>
              <a:t>that </a:t>
            </a:r>
            <a:r>
              <a:rPr sz="2500" spc="-75" dirty="0">
                <a:latin typeface="Verdana"/>
                <a:cs typeface="Verdana"/>
              </a:rPr>
              <a:t>involve</a:t>
            </a:r>
            <a:r>
              <a:rPr sz="2500" spc="-180" dirty="0">
                <a:latin typeface="Verdana"/>
                <a:cs typeface="Verdana"/>
              </a:rPr>
              <a:t> </a:t>
            </a:r>
            <a:r>
              <a:rPr sz="2500" spc="-10" dirty="0">
                <a:latin typeface="Verdana"/>
                <a:cs typeface="Verdana"/>
              </a:rPr>
              <a:t>finances.</a:t>
            </a:r>
            <a:endParaRPr sz="2500">
              <a:latin typeface="Verdana"/>
              <a:cs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11262" y="1397000"/>
            <a:ext cx="5243195" cy="2159000"/>
          </a:xfrm>
          <a:prstGeom prst="rect">
            <a:avLst/>
          </a:prstGeom>
        </p:spPr>
        <p:txBody>
          <a:bodyPr vert="horz" wrap="square" lIns="0" tIns="12065" rIns="0" bIns="0" rtlCol="0">
            <a:spAutoFit/>
          </a:bodyPr>
          <a:lstStyle/>
          <a:p>
            <a:pPr marL="12700" marR="5080">
              <a:lnSpc>
                <a:spcPct val="116700"/>
              </a:lnSpc>
              <a:spcBef>
                <a:spcPts val="95"/>
              </a:spcBef>
            </a:pPr>
            <a:r>
              <a:rPr sz="6000" b="1" spc="100" dirty="0">
                <a:solidFill>
                  <a:srgbClr val="CCCCCC"/>
                </a:solidFill>
                <a:latin typeface="Tahoma"/>
                <a:cs typeface="Tahoma"/>
              </a:rPr>
              <a:t>Banks</a:t>
            </a:r>
            <a:r>
              <a:rPr sz="6000" b="1" spc="-195" dirty="0">
                <a:solidFill>
                  <a:srgbClr val="CCCCCC"/>
                </a:solidFill>
                <a:latin typeface="Tahoma"/>
                <a:cs typeface="Tahoma"/>
              </a:rPr>
              <a:t> </a:t>
            </a:r>
            <a:r>
              <a:rPr sz="6000" b="1" spc="110" dirty="0">
                <a:solidFill>
                  <a:srgbClr val="CCCCCC"/>
                </a:solidFill>
                <a:latin typeface="Tahoma"/>
                <a:cs typeface="Tahoma"/>
              </a:rPr>
              <a:t>Before </a:t>
            </a:r>
            <a:r>
              <a:rPr sz="6000" b="1" spc="100" dirty="0">
                <a:solidFill>
                  <a:srgbClr val="CCCCCC"/>
                </a:solidFill>
                <a:latin typeface="Tahoma"/>
                <a:cs typeface="Tahoma"/>
              </a:rPr>
              <a:t>FinTech</a:t>
            </a:r>
            <a:endParaRPr sz="6000">
              <a:latin typeface="Tahoma"/>
              <a:cs typeface="Tahoma"/>
            </a:endParaRPr>
          </a:p>
        </p:txBody>
      </p:sp>
      <p:pic>
        <p:nvPicPr>
          <p:cNvPr id="3" name="object 3"/>
          <p:cNvPicPr/>
          <p:nvPr/>
        </p:nvPicPr>
        <p:blipFill>
          <a:blip r:embed="rId2" cstate="print"/>
          <a:stretch>
            <a:fillRect/>
          </a:stretch>
        </p:blipFill>
        <p:spPr>
          <a:xfrm>
            <a:off x="8952562" y="1495424"/>
            <a:ext cx="104775" cy="104774"/>
          </a:xfrm>
          <a:prstGeom prst="rect">
            <a:avLst/>
          </a:prstGeom>
        </p:spPr>
      </p:pic>
      <p:sp>
        <p:nvSpPr>
          <p:cNvPr id="4" name="object 4"/>
          <p:cNvSpPr txBox="1">
            <a:spLocks noGrp="1"/>
          </p:cNvSpPr>
          <p:nvPr>
            <p:ph type="title"/>
          </p:nvPr>
        </p:nvSpPr>
        <p:spPr>
          <a:xfrm>
            <a:off x="9212813" y="1327181"/>
            <a:ext cx="6071870" cy="406400"/>
          </a:xfrm>
          <a:prstGeom prst="rect">
            <a:avLst/>
          </a:prstGeom>
        </p:spPr>
        <p:txBody>
          <a:bodyPr vert="horz" wrap="square" lIns="0" tIns="12700" rIns="0" bIns="0" rtlCol="0">
            <a:spAutoFit/>
          </a:bodyPr>
          <a:lstStyle/>
          <a:p>
            <a:pPr marL="12700">
              <a:lnSpc>
                <a:spcPct val="100000"/>
              </a:lnSpc>
              <a:spcBef>
                <a:spcPts val="100"/>
              </a:spcBef>
            </a:pPr>
            <a:r>
              <a:rPr sz="2500" b="0" spc="60" dirty="0">
                <a:solidFill>
                  <a:srgbClr val="FFFFFF"/>
                </a:solidFill>
                <a:latin typeface="Verdana"/>
                <a:cs typeface="Verdana"/>
              </a:rPr>
              <a:t>Was</a:t>
            </a:r>
            <a:r>
              <a:rPr sz="2500" b="0" spc="-170" dirty="0">
                <a:solidFill>
                  <a:srgbClr val="FFFFFF"/>
                </a:solidFill>
                <a:latin typeface="Verdana"/>
                <a:cs typeface="Verdana"/>
              </a:rPr>
              <a:t> </a:t>
            </a:r>
            <a:r>
              <a:rPr sz="2500" b="0" spc="-60" dirty="0">
                <a:solidFill>
                  <a:srgbClr val="FFFFFF"/>
                </a:solidFill>
                <a:latin typeface="Verdana"/>
                <a:cs typeface="Verdana"/>
              </a:rPr>
              <a:t>more</a:t>
            </a:r>
            <a:r>
              <a:rPr sz="2500" b="0" spc="-170" dirty="0">
                <a:solidFill>
                  <a:srgbClr val="FFFFFF"/>
                </a:solidFill>
                <a:latin typeface="Verdana"/>
                <a:cs typeface="Verdana"/>
              </a:rPr>
              <a:t> </a:t>
            </a:r>
            <a:r>
              <a:rPr sz="2500" b="0" spc="-60" dirty="0">
                <a:solidFill>
                  <a:srgbClr val="FFFFFF"/>
                </a:solidFill>
                <a:latin typeface="Verdana"/>
                <a:cs typeface="Verdana"/>
              </a:rPr>
              <a:t>vulnerable</a:t>
            </a:r>
            <a:r>
              <a:rPr sz="2500" b="0" spc="-170" dirty="0">
                <a:solidFill>
                  <a:srgbClr val="FFFFFF"/>
                </a:solidFill>
                <a:latin typeface="Verdana"/>
                <a:cs typeface="Verdana"/>
              </a:rPr>
              <a:t> </a:t>
            </a:r>
            <a:r>
              <a:rPr sz="2500" b="0" dirty="0">
                <a:solidFill>
                  <a:srgbClr val="FFFFFF"/>
                </a:solidFill>
                <a:latin typeface="Verdana"/>
                <a:cs typeface="Verdana"/>
              </a:rPr>
              <a:t>to</a:t>
            </a:r>
            <a:r>
              <a:rPr sz="2500" b="0" spc="-165" dirty="0">
                <a:solidFill>
                  <a:srgbClr val="FFFFFF"/>
                </a:solidFill>
                <a:latin typeface="Verdana"/>
                <a:cs typeface="Verdana"/>
              </a:rPr>
              <a:t> </a:t>
            </a:r>
            <a:r>
              <a:rPr sz="2500" b="0" spc="-55" dirty="0">
                <a:solidFill>
                  <a:srgbClr val="FFFFFF"/>
                </a:solidFill>
                <a:latin typeface="Verdana"/>
                <a:cs typeface="Verdana"/>
              </a:rPr>
              <a:t>theft</a:t>
            </a:r>
            <a:r>
              <a:rPr sz="2500" b="0" spc="-170" dirty="0">
                <a:solidFill>
                  <a:srgbClr val="FFFFFF"/>
                </a:solidFill>
                <a:latin typeface="Verdana"/>
                <a:cs typeface="Verdana"/>
              </a:rPr>
              <a:t> </a:t>
            </a:r>
            <a:r>
              <a:rPr sz="2500" b="0" spc="-80" dirty="0">
                <a:solidFill>
                  <a:srgbClr val="FFFFFF"/>
                </a:solidFill>
                <a:latin typeface="Verdana"/>
                <a:cs typeface="Verdana"/>
              </a:rPr>
              <a:t>and</a:t>
            </a:r>
            <a:r>
              <a:rPr sz="2500" b="0" spc="-170" dirty="0">
                <a:solidFill>
                  <a:srgbClr val="FFFFFF"/>
                </a:solidFill>
                <a:latin typeface="Verdana"/>
                <a:cs typeface="Verdana"/>
              </a:rPr>
              <a:t> </a:t>
            </a:r>
            <a:r>
              <a:rPr sz="2500" b="0" spc="-10" dirty="0">
                <a:solidFill>
                  <a:srgbClr val="FFFFFF"/>
                </a:solidFill>
                <a:latin typeface="Verdana"/>
                <a:cs typeface="Verdana"/>
              </a:rPr>
              <a:t>fraud</a:t>
            </a:r>
            <a:endParaRPr sz="2500">
              <a:latin typeface="Verdana"/>
              <a:cs typeface="Verdana"/>
            </a:endParaRPr>
          </a:p>
        </p:txBody>
      </p:sp>
      <p:pic>
        <p:nvPicPr>
          <p:cNvPr id="5" name="object 5"/>
          <p:cNvPicPr/>
          <p:nvPr/>
        </p:nvPicPr>
        <p:blipFill>
          <a:blip r:embed="rId2" cstate="print"/>
          <a:stretch>
            <a:fillRect/>
          </a:stretch>
        </p:blipFill>
        <p:spPr>
          <a:xfrm>
            <a:off x="8952562" y="2181224"/>
            <a:ext cx="104775" cy="104774"/>
          </a:xfrm>
          <a:prstGeom prst="rect">
            <a:avLst/>
          </a:prstGeom>
        </p:spPr>
      </p:pic>
      <p:pic>
        <p:nvPicPr>
          <p:cNvPr id="6" name="object 6"/>
          <p:cNvPicPr/>
          <p:nvPr/>
        </p:nvPicPr>
        <p:blipFill>
          <a:blip r:embed="rId2" cstate="print"/>
          <a:stretch>
            <a:fillRect/>
          </a:stretch>
        </p:blipFill>
        <p:spPr>
          <a:xfrm>
            <a:off x="8952562" y="3209924"/>
            <a:ext cx="104775" cy="104774"/>
          </a:xfrm>
          <a:prstGeom prst="rect">
            <a:avLst/>
          </a:prstGeom>
        </p:spPr>
      </p:pic>
      <p:sp>
        <p:nvSpPr>
          <p:cNvPr id="7" name="object 7"/>
          <p:cNvSpPr txBox="1"/>
          <p:nvPr/>
        </p:nvSpPr>
        <p:spPr>
          <a:xfrm>
            <a:off x="9212813" y="2012981"/>
            <a:ext cx="7800340" cy="1778000"/>
          </a:xfrm>
          <a:prstGeom prst="rect">
            <a:avLst/>
          </a:prstGeom>
        </p:spPr>
        <p:txBody>
          <a:bodyPr vert="horz" wrap="square" lIns="0" tIns="55879" rIns="0" bIns="0" rtlCol="0">
            <a:spAutoFit/>
          </a:bodyPr>
          <a:lstStyle/>
          <a:p>
            <a:pPr marL="12700" marR="5080">
              <a:lnSpc>
                <a:spcPts val="2700"/>
              </a:lnSpc>
              <a:spcBef>
                <a:spcPts val="439"/>
              </a:spcBef>
            </a:pPr>
            <a:r>
              <a:rPr sz="2500" dirty="0">
                <a:solidFill>
                  <a:srgbClr val="FFFFFF"/>
                </a:solidFill>
                <a:latin typeface="Verdana"/>
                <a:cs typeface="Verdana"/>
              </a:rPr>
              <a:t>Used</a:t>
            </a:r>
            <a:r>
              <a:rPr sz="2500" spc="-150" dirty="0">
                <a:solidFill>
                  <a:srgbClr val="FFFFFF"/>
                </a:solidFill>
                <a:latin typeface="Verdana"/>
                <a:cs typeface="Verdana"/>
              </a:rPr>
              <a:t> </a:t>
            </a:r>
            <a:r>
              <a:rPr sz="2500" spc="-110" dirty="0">
                <a:solidFill>
                  <a:srgbClr val="FFFFFF"/>
                </a:solidFill>
                <a:latin typeface="Verdana"/>
                <a:cs typeface="Verdana"/>
              </a:rPr>
              <a:t>manual</a:t>
            </a:r>
            <a:r>
              <a:rPr sz="2500" spc="-155" dirty="0">
                <a:solidFill>
                  <a:srgbClr val="FFFFFF"/>
                </a:solidFill>
                <a:latin typeface="Verdana"/>
                <a:cs typeface="Verdana"/>
              </a:rPr>
              <a:t> </a:t>
            </a:r>
            <a:r>
              <a:rPr sz="2500" spc="50" dirty="0">
                <a:solidFill>
                  <a:srgbClr val="FFFFFF"/>
                </a:solidFill>
                <a:latin typeface="Verdana"/>
                <a:cs typeface="Verdana"/>
              </a:rPr>
              <a:t>processes</a:t>
            </a:r>
            <a:r>
              <a:rPr sz="2500" spc="-150" dirty="0">
                <a:solidFill>
                  <a:srgbClr val="FFFFFF"/>
                </a:solidFill>
                <a:latin typeface="Verdana"/>
                <a:cs typeface="Verdana"/>
              </a:rPr>
              <a:t> </a:t>
            </a:r>
            <a:r>
              <a:rPr sz="2500" spc="-110" dirty="0">
                <a:solidFill>
                  <a:srgbClr val="FFFFFF"/>
                </a:solidFill>
                <a:latin typeface="Verdana"/>
                <a:cs typeface="Verdana"/>
              </a:rPr>
              <a:t>that</a:t>
            </a:r>
            <a:r>
              <a:rPr sz="2500" spc="-150" dirty="0">
                <a:solidFill>
                  <a:srgbClr val="FFFFFF"/>
                </a:solidFill>
                <a:latin typeface="Verdana"/>
                <a:cs typeface="Verdana"/>
              </a:rPr>
              <a:t> </a:t>
            </a:r>
            <a:r>
              <a:rPr sz="2500" dirty="0">
                <a:solidFill>
                  <a:srgbClr val="FFFFFF"/>
                </a:solidFill>
                <a:latin typeface="Verdana"/>
                <a:cs typeface="Verdana"/>
              </a:rPr>
              <a:t>can</a:t>
            </a:r>
            <a:r>
              <a:rPr sz="2500" spc="-150" dirty="0">
                <a:solidFill>
                  <a:srgbClr val="FFFFFF"/>
                </a:solidFill>
                <a:latin typeface="Verdana"/>
                <a:cs typeface="Verdana"/>
              </a:rPr>
              <a:t> </a:t>
            </a:r>
            <a:r>
              <a:rPr sz="2500" dirty="0">
                <a:solidFill>
                  <a:srgbClr val="FFFFFF"/>
                </a:solidFill>
                <a:latin typeface="Verdana"/>
                <a:cs typeface="Verdana"/>
              </a:rPr>
              <a:t>be</a:t>
            </a:r>
            <a:r>
              <a:rPr sz="2500" spc="-150" dirty="0">
                <a:solidFill>
                  <a:srgbClr val="FFFFFF"/>
                </a:solidFill>
                <a:latin typeface="Verdana"/>
                <a:cs typeface="Verdana"/>
              </a:rPr>
              <a:t> </a:t>
            </a:r>
            <a:r>
              <a:rPr sz="2500" spc="-20" dirty="0">
                <a:solidFill>
                  <a:srgbClr val="FFFFFF"/>
                </a:solidFill>
                <a:latin typeface="Verdana"/>
                <a:cs typeface="Verdana"/>
              </a:rPr>
              <a:t>slow,</a:t>
            </a:r>
            <a:r>
              <a:rPr sz="2500" spc="-150" dirty="0">
                <a:solidFill>
                  <a:srgbClr val="FFFFFF"/>
                </a:solidFill>
                <a:latin typeface="Verdana"/>
                <a:cs typeface="Verdana"/>
              </a:rPr>
              <a:t> </a:t>
            </a:r>
            <a:r>
              <a:rPr sz="2500" spc="-10" dirty="0">
                <a:solidFill>
                  <a:srgbClr val="FFFFFF"/>
                </a:solidFill>
                <a:latin typeface="Verdana"/>
                <a:cs typeface="Verdana"/>
              </a:rPr>
              <a:t>tedious, </a:t>
            </a:r>
            <a:r>
              <a:rPr sz="2500" spc="-80" dirty="0">
                <a:solidFill>
                  <a:srgbClr val="FFFFFF"/>
                </a:solidFill>
                <a:latin typeface="Verdana"/>
                <a:cs typeface="Verdana"/>
              </a:rPr>
              <a:t>and</a:t>
            </a:r>
            <a:r>
              <a:rPr sz="2500" spc="-180" dirty="0">
                <a:solidFill>
                  <a:srgbClr val="FFFFFF"/>
                </a:solidFill>
                <a:latin typeface="Verdana"/>
                <a:cs typeface="Verdana"/>
              </a:rPr>
              <a:t> </a:t>
            </a:r>
            <a:r>
              <a:rPr sz="2500" spc="-30" dirty="0">
                <a:solidFill>
                  <a:srgbClr val="FFFFFF"/>
                </a:solidFill>
                <a:latin typeface="Verdana"/>
                <a:cs typeface="Verdana"/>
              </a:rPr>
              <a:t>prone</a:t>
            </a:r>
            <a:r>
              <a:rPr sz="2500" spc="-180" dirty="0">
                <a:solidFill>
                  <a:srgbClr val="FFFFFF"/>
                </a:solidFill>
                <a:latin typeface="Verdana"/>
                <a:cs typeface="Verdana"/>
              </a:rPr>
              <a:t> </a:t>
            </a:r>
            <a:r>
              <a:rPr sz="2500" dirty="0">
                <a:solidFill>
                  <a:srgbClr val="FFFFFF"/>
                </a:solidFill>
                <a:latin typeface="Verdana"/>
                <a:cs typeface="Verdana"/>
              </a:rPr>
              <a:t>to</a:t>
            </a:r>
            <a:r>
              <a:rPr sz="2500" spc="-180" dirty="0">
                <a:solidFill>
                  <a:srgbClr val="FFFFFF"/>
                </a:solidFill>
                <a:latin typeface="Verdana"/>
                <a:cs typeface="Verdana"/>
              </a:rPr>
              <a:t> </a:t>
            </a:r>
            <a:r>
              <a:rPr sz="2500" spc="-20" dirty="0">
                <a:solidFill>
                  <a:srgbClr val="FFFFFF"/>
                </a:solidFill>
                <a:latin typeface="Verdana"/>
                <a:cs typeface="Verdana"/>
              </a:rPr>
              <a:t>error</a:t>
            </a:r>
            <a:endParaRPr sz="2500">
              <a:latin typeface="Verdana"/>
              <a:cs typeface="Verdana"/>
            </a:endParaRPr>
          </a:p>
          <a:p>
            <a:pPr marL="12700" marR="901065">
              <a:lnSpc>
                <a:spcPts val="2700"/>
              </a:lnSpc>
              <a:spcBef>
                <a:spcPts val="2700"/>
              </a:spcBef>
            </a:pPr>
            <a:r>
              <a:rPr sz="2500" spc="-30" dirty="0">
                <a:solidFill>
                  <a:srgbClr val="FFFFFF"/>
                </a:solidFill>
                <a:latin typeface="Verdana"/>
                <a:cs typeface="Verdana"/>
              </a:rPr>
              <a:t>Provided</a:t>
            </a:r>
            <a:r>
              <a:rPr sz="2500" spc="-140" dirty="0">
                <a:solidFill>
                  <a:srgbClr val="FFFFFF"/>
                </a:solidFill>
                <a:latin typeface="Verdana"/>
                <a:cs typeface="Verdana"/>
              </a:rPr>
              <a:t> </a:t>
            </a:r>
            <a:r>
              <a:rPr sz="2500" dirty="0">
                <a:solidFill>
                  <a:srgbClr val="FFFFFF"/>
                </a:solidFill>
                <a:latin typeface="Verdana"/>
                <a:cs typeface="Verdana"/>
              </a:rPr>
              <a:t>costly</a:t>
            </a:r>
            <a:r>
              <a:rPr sz="2500" spc="-135" dirty="0">
                <a:solidFill>
                  <a:srgbClr val="FFFFFF"/>
                </a:solidFill>
                <a:latin typeface="Verdana"/>
                <a:cs typeface="Verdana"/>
              </a:rPr>
              <a:t> </a:t>
            </a:r>
            <a:r>
              <a:rPr sz="2500" spc="-80" dirty="0">
                <a:solidFill>
                  <a:srgbClr val="FFFFFF"/>
                </a:solidFill>
                <a:latin typeface="Verdana"/>
                <a:cs typeface="Verdana"/>
              </a:rPr>
              <a:t>and</a:t>
            </a:r>
            <a:r>
              <a:rPr sz="2500" spc="-140" dirty="0">
                <a:solidFill>
                  <a:srgbClr val="FFFFFF"/>
                </a:solidFill>
                <a:latin typeface="Verdana"/>
                <a:cs typeface="Verdana"/>
              </a:rPr>
              <a:t> </a:t>
            </a:r>
            <a:r>
              <a:rPr sz="2500" spc="-30" dirty="0">
                <a:solidFill>
                  <a:srgbClr val="FFFFFF"/>
                </a:solidFill>
                <a:latin typeface="Verdana"/>
                <a:cs typeface="Verdana"/>
              </a:rPr>
              <a:t>sometimes</a:t>
            </a:r>
            <a:r>
              <a:rPr sz="2500" spc="-135" dirty="0">
                <a:solidFill>
                  <a:srgbClr val="FFFFFF"/>
                </a:solidFill>
                <a:latin typeface="Verdana"/>
                <a:cs typeface="Verdana"/>
              </a:rPr>
              <a:t> </a:t>
            </a:r>
            <a:r>
              <a:rPr sz="2500" spc="-10" dirty="0">
                <a:solidFill>
                  <a:srgbClr val="FFFFFF"/>
                </a:solidFill>
                <a:latin typeface="Verdana"/>
                <a:cs typeface="Verdana"/>
              </a:rPr>
              <a:t>inaccessible </a:t>
            </a:r>
            <a:r>
              <a:rPr sz="2500" spc="50" dirty="0">
                <a:solidFill>
                  <a:srgbClr val="FFFFFF"/>
                </a:solidFill>
                <a:latin typeface="Verdana"/>
                <a:cs typeface="Verdana"/>
              </a:rPr>
              <a:t>processes</a:t>
            </a:r>
            <a:r>
              <a:rPr sz="2500" spc="-175" dirty="0">
                <a:solidFill>
                  <a:srgbClr val="FFFFFF"/>
                </a:solidFill>
                <a:latin typeface="Verdana"/>
                <a:cs typeface="Verdana"/>
              </a:rPr>
              <a:t> </a:t>
            </a:r>
            <a:r>
              <a:rPr sz="2500" dirty="0">
                <a:solidFill>
                  <a:srgbClr val="FFFFFF"/>
                </a:solidFill>
                <a:latin typeface="Verdana"/>
                <a:cs typeface="Verdana"/>
              </a:rPr>
              <a:t>to</a:t>
            </a:r>
            <a:r>
              <a:rPr sz="2500" spc="-170" dirty="0">
                <a:solidFill>
                  <a:srgbClr val="FFFFFF"/>
                </a:solidFill>
                <a:latin typeface="Verdana"/>
                <a:cs typeface="Verdana"/>
              </a:rPr>
              <a:t> </a:t>
            </a:r>
            <a:r>
              <a:rPr sz="2500" spc="-65" dirty="0">
                <a:solidFill>
                  <a:srgbClr val="FFFFFF"/>
                </a:solidFill>
                <a:latin typeface="Verdana"/>
                <a:cs typeface="Verdana"/>
              </a:rPr>
              <a:t>the</a:t>
            </a:r>
            <a:r>
              <a:rPr sz="2500" spc="-175" dirty="0">
                <a:solidFill>
                  <a:srgbClr val="FFFFFF"/>
                </a:solidFill>
                <a:latin typeface="Verdana"/>
                <a:cs typeface="Verdana"/>
              </a:rPr>
              <a:t> </a:t>
            </a:r>
            <a:r>
              <a:rPr sz="2500" spc="-90" dirty="0">
                <a:solidFill>
                  <a:srgbClr val="FFFFFF"/>
                </a:solidFill>
                <a:latin typeface="Verdana"/>
                <a:cs typeface="Verdana"/>
              </a:rPr>
              <a:t>ordinary</a:t>
            </a:r>
            <a:r>
              <a:rPr sz="2500" spc="-170" dirty="0">
                <a:solidFill>
                  <a:srgbClr val="FFFFFF"/>
                </a:solidFill>
                <a:latin typeface="Verdana"/>
                <a:cs typeface="Verdana"/>
              </a:rPr>
              <a:t> </a:t>
            </a:r>
            <a:r>
              <a:rPr sz="2500" spc="-20" dirty="0">
                <a:solidFill>
                  <a:srgbClr val="FFFFFF"/>
                </a:solidFill>
                <a:latin typeface="Verdana"/>
                <a:cs typeface="Verdana"/>
              </a:rPr>
              <a:t>folk</a:t>
            </a:r>
            <a:endParaRPr sz="2500">
              <a:latin typeface="Verdana"/>
              <a:cs typeface="Verdana"/>
            </a:endParaRPr>
          </a:p>
        </p:txBody>
      </p:sp>
      <p:sp>
        <p:nvSpPr>
          <p:cNvPr id="8" name="object 8"/>
          <p:cNvSpPr txBox="1"/>
          <p:nvPr/>
        </p:nvSpPr>
        <p:spPr>
          <a:xfrm>
            <a:off x="1211262" y="6535737"/>
            <a:ext cx="4262120" cy="2159000"/>
          </a:xfrm>
          <a:prstGeom prst="rect">
            <a:avLst/>
          </a:prstGeom>
        </p:spPr>
        <p:txBody>
          <a:bodyPr vert="horz" wrap="square" lIns="0" tIns="12065" rIns="0" bIns="0" rtlCol="0">
            <a:spAutoFit/>
          </a:bodyPr>
          <a:lstStyle/>
          <a:p>
            <a:pPr marL="12700" marR="5080">
              <a:lnSpc>
                <a:spcPct val="116700"/>
              </a:lnSpc>
              <a:spcBef>
                <a:spcPts val="95"/>
              </a:spcBef>
            </a:pPr>
            <a:r>
              <a:rPr sz="6000" b="1" spc="100" dirty="0">
                <a:solidFill>
                  <a:srgbClr val="FF8E4E"/>
                </a:solidFill>
                <a:latin typeface="Tahoma"/>
                <a:cs typeface="Tahoma"/>
              </a:rPr>
              <a:t>Banks</a:t>
            </a:r>
            <a:r>
              <a:rPr sz="6000" b="1" spc="-195" dirty="0">
                <a:solidFill>
                  <a:srgbClr val="FF8E4E"/>
                </a:solidFill>
                <a:latin typeface="Tahoma"/>
                <a:cs typeface="Tahoma"/>
              </a:rPr>
              <a:t> </a:t>
            </a:r>
            <a:r>
              <a:rPr sz="6000" b="1" spc="-130" dirty="0">
                <a:solidFill>
                  <a:srgbClr val="FF8E4E"/>
                </a:solidFill>
                <a:latin typeface="Tahoma"/>
                <a:cs typeface="Tahoma"/>
              </a:rPr>
              <a:t>with </a:t>
            </a:r>
            <a:r>
              <a:rPr sz="6000" b="1" spc="100" dirty="0">
                <a:solidFill>
                  <a:srgbClr val="FF8E4E"/>
                </a:solidFill>
                <a:latin typeface="Tahoma"/>
                <a:cs typeface="Tahoma"/>
              </a:rPr>
              <a:t>FinTech</a:t>
            </a:r>
            <a:endParaRPr sz="6000">
              <a:latin typeface="Tahoma"/>
              <a:cs typeface="Tahoma"/>
            </a:endParaRPr>
          </a:p>
        </p:txBody>
      </p:sp>
      <p:pic>
        <p:nvPicPr>
          <p:cNvPr id="9" name="object 9"/>
          <p:cNvPicPr/>
          <p:nvPr/>
        </p:nvPicPr>
        <p:blipFill>
          <a:blip r:embed="rId2" cstate="print"/>
          <a:stretch>
            <a:fillRect/>
          </a:stretch>
        </p:blipFill>
        <p:spPr>
          <a:xfrm>
            <a:off x="8952562" y="6977062"/>
            <a:ext cx="104775" cy="104774"/>
          </a:xfrm>
          <a:prstGeom prst="rect">
            <a:avLst/>
          </a:prstGeom>
        </p:spPr>
      </p:pic>
      <p:pic>
        <p:nvPicPr>
          <p:cNvPr id="10" name="object 10"/>
          <p:cNvPicPr/>
          <p:nvPr/>
        </p:nvPicPr>
        <p:blipFill>
          <a:blip r:embed="rId2" cstate="print"/>
          <a:stretch>
            <a:fillRect/>
          </a:stretch>
        </p:blipFill>
        <p:spPr>
          <a:xfrm>
            <a:off x="8952562" y="7662862"/>
            <a:ext cx="104775" cy="104774"/>
          </a:xfrm>
          <a:prstGeom prst="rect">
            <a:avLst/>
          </a:prstGeom>
        </p:spPr>
      </p:pic>
      <p:pic>
        <p:nvPicPr>
          <p:cNvPr id="11" name="object 11"/>
          <p:cNvPicPr/>
          <p:nvPr/>
        </p:nvPicPr>
        <p:blipFill>
          <a:blip r:embed="rId2" cstate="print"/>
          <a:stretch>
            <a:fillRect/>
          </a:stretch>
        </p:blipFill>
        <p:spPr>
          <a:xfrm>
            <a:off x="8952562" y="8348661"/>
            <a:ext cx="104775" cy="104774"/>
          </a:xfrm>
          <a:prstGeom prst="rect">
            <a:avLst/>
          </a:prstGeom>
        </p:spPr>
      </p:pic>
      <p:sp>
        <p:nvSpPr>
          <p:cNvPr id="12" name="object 12"/>
          <p:cNvSpPr txBox="1"/>
          <p:nvPr/>
        </p:nvSpPr>
        <p:spPr>
          <a:xfrm>
            <a:off x="9212813" y="6808819"/>
            <a:ext cx="7860665" cy="1778000"/>
          </a:xfrm>
          <a:prstGeom prst="rect">
            <a:avLst/>
          </a:prstGeom>
        </p:spPr>
        <p:txBody>
          <a:bodyPr vert="horz" wrap="square" lIns="0" tIns="12700" rIns="0" bIns="0" rtlCol="0">
            <a:spAutoFit/>
          </a:bodyPr>
          <a:lstStyle/>
          <a:p>
            <a:pPr marL="12700">
              <a:lnSpc>
                <a:spcPct val="100000"/>
              </a:lnSpc>
              <a:spcBef>
                <a:spcPts val="100"/>
              </a:spcBef>
            </a:pPr>
            <a:r>
              <a:rPr sz="2500" dirty="0">
                <a:solidFill>
                  <a:srgbClr val="FFFFFF"/>
                </a:solidFill>
                <a:latin typeface="Verdana"/>
                <a:cs typeface="Verdana"/>
              </a:rPr>
              <a:t>Uses</a:t>
            </a:r>
            <a:r>
              <a:rPr sz="2500" spc="-120" dirty="0">
                <a:solidFill>
                  <a:srgbClr val="FFFFFF"/>
                </a:solidFill>
                <a:latin typeface="Verdana"/>
                <a:cs typeface="Verdana"/>
              </a:rPr>
              <a:t> </a:t>
            </a:r>
            <a:r>
              <a:rPr sz="2500" spc="-114" dirty="0">
                <a:solidFill>
                  <a:srgbClr val="FFFFFF"/>
                </a:solidFill>
                <a:latin typeface="Verdana"/>
                <a:cs typeface="Verdana"/>
              </a:rPr>
              <a:t>Smart</a:t>
            </a:r>
            <a:r>
              <a:rPr sz="2500" spc="-120" dirty="0">
                <a:solidFill>
                  <a:srgbClr val="FFFFFF"/>
                </a:solidFill>
                <a:latin typeface="Verdana"/>
                <a:cs typeface="Verdana"/>
              </a:rPr>
              <a:t> </a:t>
            </a:r>
            <a:r>
              <a:rPr sz="2500" spc="-40" dirty="0">
                <a:solidFill>
                  <a:srgbClr val="FFFFFF"/>
                </a:solidFill>
                <a:latin typeface="Verdana"/>
                <a:cs typeface="Verdana"/>
              </a:rPr>
              <a:t>Chip</a:t>
            </a:r>
            <a:r>
              <a:rPr sz="2500" spc="-114" dirty="0">
                <a:solidFill>
                  <a:srgbClr val="FFFFFF"/>
                </a:solidFill>
                <a:latin typeface="Verdana"/>
                <a:cs typeface="Verdana"/>
              </a:rPr>
              <a:t> </a:t>
            </a:r>
            <a:r>
              <a:rPr sz="2500" spc="-10" dirty="0">
                <a:solidFill>
                  <a:srgbClr val="FFFFFF"/>
                </a:solidFill>
                <a:latin typeface="Verdana"/>
                <a:cs typeface="Verdana"/>
              </a:rPr>
              <a:t>technology</a:t>
            </a:r>
            <a:endParaRPr sz="2500">
              <a:latin typeface="Verdana"/>
              <a:cs typeface="Verdana"/>
            </a:endParaRPr>
          </a:p>
          <a:p>
            <a:pPr marL="12700" marR="5080">
              <a:lnSpc>
                <a:spcPct val="180000"/>
              </a:lnSpc>
            </a:pPr>
            <a:r>
              <a:rPr sz="2500" spc="-25" dirty="0">
                <a:solidFill>
                  <a:srgbClr val="FFFFFF"/>
                </a:solidFill>
                <a:latin typeface="Verdana"/>
                <a:cs typeface="Verdana"/>
              </a:rPr>
              <a:t>Provides</a:t>
            </a:r>
            <a:r>
              <a:rPr sz="2500" spc="-145" dirty="0">
                <a:solidFill>
                  <a:srgbClr val="FFFFFF"/>
                </a:solidFill>
                <a:latin typeface="Verdana"/>
                <a:cs typeface="Verdana"/>
              </a:rPr>
              <a:t> </a:t>
            </a:r>
            <a:r>
              <a:rPr sz="2500" spc="-80" dirty="0">
                <a:solidFill>
                  <a:srgbClr val="FFFFFF"/>
                </a:solidFill>
                <a:latin typeface="Verdana"/>
                <a:cs typeface="Verdana"/>
              </a:rPr>
              <a:t>a</a:t>
            </a:r>
            <a:r>
              <a:rPr sz="2500" spc="-140" dirty="0">
                <a:solidFill>
                  <a:srgbClr val="FFFFFF"/>
                </a:solidFill>
                <a:latin typeface="Verdana"/>
                <a:cs typeface="Verdana"/>
              </a:rPr>
              <a:t> </a:t>
            </a:r>
            <a:r>
              <a:rPr sz="2500" spc="-60" dirty="0">
                <a:solidFill>
                  <a:srgbClr val="FFFFFF"/>
                </a:solidFill>
                <a:latin typeface="Verdana"/>
                <a:cs typeface="Verdana"/>
              </a:rPr>
              <a:t>more</a:t>
            </a:r>
            <a:r>
              <a:rPr sz="2500" spc="-145" dirty="0">
                <a:solidFill>
                  <a:srgbClr val="FFFFFF"/>
                </a:solidFill>
                <a:latin typeface="Verdana"/>
                <a:cs typeface="Verdana"/>
              </a:rPr>
              <a:t> </a:t>
            </a:r>
            <a:r>
              <a:rPr sz="2500" dirty="0">
                <a:solidFill>
                  <a:srgbClr val="FFFFFF"/>
                </a:solidFill>
                <a:latin typeface="Verdana"/>
                <a:cs typeface="Verdana"/>
              </a:rPr>
              <a:t>secure</a:t>
            </a:r>
            <a:r>
              <a:rPr sz="2500" spc="-140" dirty="0">
                <a:solidFill>
                  <a:srgbClr val="FFFFFF"/>
                </a:solidFill>
                <a:latin typeface="Verdana"/>
                <a:cs typeface="Verdana"/>
              </a:rPr>
              <a:t> </a:t>
            </a:r>
            <a:r>
              <a:rPr sz="2500" spc="-75" dirty="0">
                <a:solidFill>
                  <a:srgbClr val="FFFFFF"/>
                </a:solidFill>
                <a:latin typeface="Verdana"/>
                <a:cs typeface="Verdana"/>
              </a:rPr>
              <a:t>way</a:t>
            </a:r>
            <a:r>
              <a:rPr sz="2500" spc="-145" dirty="0">
                <a:solidFill>
                  <a:srgbClr val="FFFFFF"/>
                </a:solidFill>
                <a:latin typeface="Verdana"/>
                <a:cs typeface="Verdana"/>
              </a:rPr>
              <a:t> </a:t>
            </a:r>
            <a:r>
              <a:rPr sz="2500" dirty="0">
                <a:solidFill>
                  <a:srgbClr val="FFFFFF"/>
                </a:solidFill>
                <a:latin typeface="Verdana"/>
                <a:cs typeface="Verdana"/>
              </a:rPr>
              <a:t>of</a:t>
            </a:r>
            <a:r>
              <a:rPr sz="2500" spc="-140" dirty="0">
                <a:solidFill>
                  <a:srgbClr val="FFFFFF"/>
                </a:solidFill>
                <a:latin typeface="Verdana"/>
                <a:cs typeface="Verdana"/>
              </a:rPr>
              <a:t> </a:t>
            </a:r>
            <a:r>
              <a:rPr sz="2500" spc="-40" dirty="0">
                <a:solidFill>
                  <a:srgbClr val="FFFFFF"/>
                </a:solidFill>
                <a:latin typeface="Verdana"/>
                <a:cs typeface="Verdana"/>
              </a:rPr>
              <a:t>dealing</a:t>
            </a:r>
            <a:r>
              <a:rPr sz="2500" spc="-145" dirty="0">
                <a:solidFill>
                  <a:srgbClr val="FFFFFF"/>
                </a:solidFill>
                <a:latin typeface="Verdana"/>
                <a:cs typeface="Verdana"/>
              </a:rPr>
              <a:t> </a:t>
            </a:r>
            <a:r>
              <a:rPr sz="2500" spc="-100" dirty="0">
                <a:solidFill>
                  <a:srgbClr val="FFFFFF"/>
                </a:solidFill>
                <a:latin typeface="Verdana"/>
                <a:cs typeface="Verdana"/>
              </a:rPr>
              <a:t>with</a:t>
            </a:r>
            <a:r>
              <a:rPr sz="2500" spc="-140" dirty="0">
                <a:solidFill>
                  <a:srgbClr val="FFFFFF"/>
                </a:solidFill>
                <a:latin typeface="Verdana"/>
                <a:cs typeface="Verdana"/>
              </a:rPr>
              <a:t> </a:t>
            </a:r>
            <a:r>
              <a:rPr sz="2500" spc="-10" dirty="0">
                <a:solidFill>
                  <a:srgbClr val="FFFFFF"/>
                </a:solidFill>
                <a:latin typeface="Verdana"/>
                <a:cs typeface="Verdana"/>
              </a:rPr>
              <a:t>money </a:t>
            </a:r>
            <a:r>
              <a:rPr sz="2500" spc="-45" dirty="0">
                <a:solidFill>
                  <a:srgbClr val="FFFFFF"/>
                </a:solidFill>
                <a:latin typeface="Verdana"/>
                <a:cs typeface="Verdana"/>
              </a:rPr>
              <a:t>Digitizes</a:t>
            </a:r>
            <a:r>
              <a:rPr sz="2500" spc="-175" dirty="0">
                <a:solidFill>
                  <a:srgbClr val="FFFFFF"/>
                </a:solidFill>
                <a:latin typeface="Verdana"/>
                <a:cs typeface="Verdana"/>
              </a:rPr>
              <a:t> </a:t>
            </a:r>
            <a:r>
              <a:rPr sz="2500" spc="-30" dirty="0">
                <a:solidFill>
                  <a:srgbClr val="FFFFFF"/>
                </a:solidFill>
                <a:latin typeface="Verdana"/>
                <a:cs typeface="Verdana"/>
              </a:rPr>
              <a:t>all</a:t>
            </a:r>
            <a:r>
              <a:rPr sz="2500" spc="-170" dirty="0">
                <a:solidFill>
                  <a:srgbClr val="FFFFFF"/>
                </a:solidFill>
                <a:latin typeface="Verdana"/>
                <a:cs typeface="Verdana"/>
              </a:rPr>
              <a:t> </a:t>
            </a:r>
            <a:r>
              <a:rPr sz="2500" spc="-10" dirty="0">
                <a:solidFill>
                  <a:srgbClr val="FFFFFF"/>
                </a:solidFill>
                <a:latin typeface="Verdana"/>
                <a:cs typeface="Verdana"/>
              </a:rPr>
              <a:t>transactions</a:t>
            </a:r>
            <a:endParaRPr sz="2500">
              <a:latin typeface="Verdana"/>
              <a:cs typeface="Verdana"/>
            </a:endParaRPr>
          </a:p>
        </p:txBody>
      </p:sp>
      <p:grpSp>
        <p:nvGrpSpPr>
          <p:cNvPr id="13" name="object 13"/>
          <p:cNvGrpSpPr/>
          <p:nvPr/>
        </p:nvGrpSpPr>
        <p:grpSpPr>
          <a:xfrm>
            <a:off x="0" y="0"/>
            <a:ext cx="18288000" cy="10287000"/>
            <a:chOff x="0" y="0"/>
            <a:chExt cx="18288000" cy="10287000"/>
          </a:xfrm>
        </p:grpSpPr>
        <p:sp>
          <p:nvSpPr>
            <p:cNvPr id="14" name="object 14"/>
            <p:cNvSpPr/>
            <p:nvPr/>
          </p:nvSpPr>
          <p:spPr>
            <a:xfrm>
              <a:off x="0" y="4762"/>
              <a:ext cx="18288000" cy="10277475"/>
            </a:xfrm>
            <a:custGeom>
              <a:avLst/>
              <a:gdLst/>
              <a:ahLst/>
              <a:cxnLst/>
              <a:rect l="l" t="t" r="r" b="b"/>
              <a:pathLst>
                <a:path w="18288000" h="10277475">
                  <a:moveTo>
                    <a:pt x="4762" y="4762"/>
                  </a:moveTo>
                  <a:lnTo>
                    <a:pt x="4762" y="10272711"/>
                  </a:lnTo>
                </a:path>
                <a:path w="18288000" h="10277475">
                  <a:moveTo>
                    <a:pt x="1028699" y="4762"/>
                  </a:moveTo>
                  <a:lnTo>
                    <a:pt x="1028699" y="10272711"/>
                  </a:lnTo>
                </a:path>
                <a:path w="18288000" h="10277475">
                  <a:moveTo>
                    <a:pt x="8490600" y="4762"/>
                  </a:moveTo>
                  <a:lnTo>
                    <a:pt x="8490600" y="10272711"/>
                  </a:lnTo>
                </a:path>
                <a:path w="18288000" h="10277475">
                  <a:moveTo>
                    <a:pt x="17259298" y="4762"/>
                  </a:moveTo>
                  <a:lnTo>
                    <a:pt x="17259298" y="10272711"/>
                  </a:lnTo>
                </a:path>
                <a:path w="18288000" h="10277475">
                  <a:moveTo>
                    <a:pt x="18283236" y="4762"/>
                  </a:moveTo>
                  <a:lnTo>
                    <a:pt x="18283236" y="10272711"/>
                  </a:lnTo>
                </a:path>
                <a:path w="18288000" h="10277475">
                  <a:moveTo>
                    <a:pt x="0" y="0"/>
                  </a:moveTo>
                  <a:lnTo>
                    <a:pt x="18287998" y="0"/>
                  </a:lnTo>
                </a:path>
                <a:path w="18288000" h="10277475">
                  <a:moveTo>
                    <a:pt x="0" y="10277474"/>
                  </a:moveTo>
                  <a:lnTo>
                    <a:pt x="18287998" y="10277474"/>
                  </a:lnTo>
                </a:path>
              </a:pathLst>
            </a:custGeom>
            <a:ln w="9524">
              <a:solidFill>
                <a:srgbClr val="000000"/>
              </a:solidFill>
            </a:ln>
          </p:spPr>
          <p:txBody>
            <a:bodyPr wrap="square" lIns="0" tIns="0" rIns="0" bIns="0" rtlCol="0"/>
            <a:lstStyle/>
            <a:p>
              <a:endParaRPr/>
            </a:p>
          </p:txBody>
        </p:sp>
        <p:sp>
          <p:nvSpPr>
            <p:cNvPr id="15" name="object 15"/>
            <p:cNvSpPr/>
            <p:nvPr/>
          </p:nvSpPr>
          <p:spPr>
            <a:xfrm>
              <a:off x="9524" y="5143499"/>
              <a:ext cx="18268950" cy="0"/>
            </a:xfrm>
            <a:custGeom>
              <a:avLst/>
              <a:gdLst/>
              <a:ahLst/>
              <a:cxnLst/>
              <a:rect l="l" t="t" r="r" b="b"/>
              <a:pathLst>
                <a:path w="18268950">
                  <a:moveTo>
                    <a:pt x="0" y="0"/>
                  </a:moveTo>
                  <a:lnTo>
                    <a:pt x="18268948" y="0"/>
                  </a:lnTo>
                </a:path>
              </a:pathLst>
            </a:custGeom>
            <a:ln w="9524">
              <a:solidFill>
                <a:srgbClr val="CCCCCC"/>
              </a:solidFill>
            </a:ln>
          </p:spPr>
          <p:txBody>
            <a:bodyPr wrap="square" lIns="0" tIns="0" rIns="0" bIns="0" rtlCol="0"/>
            <a:lstStyle/>
            <a:p>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960485"/>
            <a:ext cx="18290540" cy="1326515"/>
          </a:xfrm>
          <a:custGeom>
            <a:avLst/>
            <a:gdLst/>
            <a:ahLst/>
            <a:cxnLst/>
            <a:rect l="l" t="t" r="r" b="b"/>
            <a:pathLst>
              <a:path w="18290540" h="1326515">
                <a:moveTo>
                  <a:pt x="18289965" y="1326058"/>
                </a:moveTo>
                <a:lnTo>
                  <a:pt x="0" y="1326058"/>
                </a:lnTo>
                <a:lnTo>
                  <a:pt x="0" y="0"/>
                </a:lnTo>
                <a:lnTo>
                  <a:pt x="18289965" y="0"/>
                </a:lnTo>
                <a:lnTo>
                  <a:pt x="18289965" y="1326058"/>
                </a:lnTo>
                <a:close/>
              </a:path>
            </a:pathLst>
          </a:custGeom>
          <a:solidFill>
            <a:srgbClr val="CCCCCC"/>
          </a:solidFill>
        </p:spPr>
        <p:txBody>
          <a:bodyPr wrap="square" lIns="0" tIns="0" rIns="0" bIns="0" rtlCol="0"/>
          <a:lstStyle/>
          <a:p>
            <a:endParaRPr/>
          </a:p>
        </p:txBody>
      </p:sp>
      <p:sp>
        <p:nvSpPr>
          <p:cNvPr id="3" name="object 3"/>
          <p:cNvSpPr txBox="1"/>
          <p:nvPr/>
        </p:nvSpPr>
        <p:spPr>
          <a:xfrm>
            <a:off x="3152576" y="9335758"/>
            <a:ext cx="11983085" cy="520700"/>
          </a:xfrm>
          <a:prstGeom prst="rect">
            <a:avLst/>
          </a:prstGeom>
        </p:spPr>
        <p:txBody>
          <a:bodyPr vert="horz" wrap="square" lIns="0" tIns="12700" rIns="0" bIns="0" rtlCol="0">
            <a:spAutoFit/>
          </a:bodyPr>
          <a:lstStyle/>
          <a:p>
            <a:pPr marL="596900" marR="5080" indent="-584835">
              <a:lnSpc>
                <a:spcPct val="116100"/>
              </a:lnSpc>
              <a:spcBef>
                <a:spcPts val="100"/>
              </a:spcBef>
            </a:pPr>
            <a:r>
              <a:rPr sz="1400" spc="-75" dirty="0">
                <a:latin typeface="Verdana"/>
                <a:cs typeface="Verdana"/>
              </a:rPr>
              <a:t>Arner,</a:t>
            </a:r>
            <a:r>
              <a:rPr sz="1400" spc="-80" dirty="0">
                <a:latin typeface="Verdana"/>
                <a:cs typeface="Verdana"/>
              </a:rPr>
              <a:t> </a:t>
            </a:r>
            <a:r>
              <a:rPr sz="1400" spc="-55" dirty="0">
                <a:latin typeface="Verdana"/>
                <a:cs typeface="Verdana"/>
              </a:rPr>
              <a:t>Douglas.</a:t>
            </a:r>
            <a:r>
              <a:rPr sz="1400" spc="-80" dirty="0">
                <a:latin typeface="Verdana"/>
                <a:cs typeface="Verdana"/>
              </a:rPr>
              <a:t> </a:t>
            </a:r>
            <a:r>
              <a:rPr sz="1400" spc="-20" dirty="0">
                <a:latin typeface="Verdana"/>
                <a:cs typeface="Verdana"/>
              </a:rPr>
              <a:t>“The</a:t>
            </a:r>
            <a:r>
              <a:rPr sz="1400" spc="-80" dirty="0">
                <a:latin typeface="Verdana"/>
                <a:cs typeface="Verdana"/>
              </a:rPr>
              <a:t> </a:t>
            </a:r>
            <a:r>
              <a:rPr sz="1400" spc="-70" dirty="0">
                <a:latin typeface="Verdana"/>
                <a:cs typeface="Verdana"/>
              </a:rPr>
              <a:t>Evolution</a:t>
            </a:r>
            <a:r>
              <a:rPr sz="1400" spc="-80" dirty="0">
                <a:latin typeface="Verdana"/>
                <a:cs typeface="Verdana"/>
              </a:rPr>
              <a:t> </a:t>
            </a:r>
            <a:r>
              <a:rPr sz="1400" dirty="0">
                <a:latin typeface="Verdana"/>
                <a:cs typeface="Verdana"/>
              </a:rPr>
              <a:t>of</a:t>
            </a:r>
            <a:r>
              <a:rPr sz="1400" spc="-75" dirty="0">
                <a:latin typeface="Verdana"/>
                <a:cs typeface="Verdana"/>
              </a:rPr>
              <a:t> </a:t>
            </a:r>
            <a:r>
              <a:rPr sz="1400" spc="-85" dirty="0">
                <a:latin typeface="Verdana"/>
                <a:cs typeface="Verdana"/>
              </a:rPr>
              <a:t>Fintech:</a:t>
            </a:r>
            <a:r>
              <a:rPr sz="1400" spc="-80" dirty="0">
                <a:latin typeface="Verdana"/>
                <a:cs typeface="Verdana"/>
              </a:rPr>
              <a:t> </a:t>
            </a:r>
            <a:r>
              <a:rPr sz="1400" dirty="0">
                <a:latin typeface="Verdana"/>
                <a:cs typeface="Verdana"/>
              </a:rPr>
              <a:t>A</a:t>
            </a:r>
            <a:r>
              <a:rPr sz="1400" spc="-80" dirty="0">
                <a:latin typeface="Verdana"/>
                <a:cs typeface="Verdana"/>
              </a:rPr>
              <a:t> </a:t>
            </a:r>
            <a:r>
              <a:rPr sz="1400" spc="-25" dirty="0">
                <a:latin typeface="Verdana"/>
                <a:cs typeface="Verdana"/>
              </a:rPr>
              <a:t>New</a:t>
            </a:r>
            <a:r>
              <a:rPr sz="1400" spc="-80" dirty="0">
                <a:latin typeface="Verdana"/>
                <a:cs typeface="Verdana"/>
              </a:rPr>
              <a:t> </a:t>
            </a:r>
            <a:r>
              <a:rPr sz="1400" spc="-50" dirty="0">
                <a:latin typeface="Verdana"/>
                <a:cs typeface="Verdana"/>
              </a:rPr>
              <a:t>Post-</a:t>
            </a:r>
            <a:r>
              <a:rPr sz="1400" spc="-45" dirty="0">
                <a:latin typeface="Verdana"/>
                <a:cs typeface="Verdana"/>
              </a:rPr>
              <a:t>Crisis</a:t>
            </a:r>
            <a:r>
              <a:rPr sz="1400" spc="-75" dirty="0">
                <a:latin typeface="Verdana"/>
                <a:cs typeface="Verdana"/>
              </a:rPr>
              <a:t> </a:t>
            </a:r>
            <a:r>
              <a:rPr sz="1400" spc="-60" dirty="0">
                <a:latin typeface="Verdana"/>
                <a:cs typeface="Verdana"/>
              </a:rPr>
              <a:t>Paradigm?</a:t>
            </a:r>
            <a:r>
              <a:rPr sz="1400" spc="-80" dirty="0">
                <a:latin typeface="Verdana"/>
                <a:cs typeface="Verdana"/>
              </a:rPr>
              <a:t> </a:t>
            </a:r>
            <a:r>
              <a:rPr sz="1400" spc="-50" dirty="0">
                <a:latin typeface="Verdana"/>
                <a:cs typeface="Verdana"/>
              </a:rPr>
              <a:t>By</a:t>
            </a:r>
            <a:r>
              <a:rPr sz="1400" spc="-80" dirty="0">
                <a:latin typeface="Verdana"/>
                <a:cs typeface="Verdana"/>
              </a:rPr>
              <a:t> </a:t>
            </a:r>
            <a:r>
              <a:rPr sz="1400" spc="-40" dirty="0">
                <a:latin typeface="Verdana"/>
                <a:cs typeface="Verdana"/>
              </a:rPr>
              <a:t>Douglas</a:t>
            </a:r>
            <a:r>
              <a:rPr sz="1400" spc="-80" dirty="0">
                <a:latin typeface="Verdana"/>
                <a:cs typeface="Verdana"/>
              </a:rPr>
              <a:t> </a:t>
            </a:r>
            <a:r>
              <a:rPr sz="1400" dirty="0">
                <a:latin typeface="Verdana"/>
                <a:cs typeface="Verdana"/>
              </a:rPr>
              <a:t>W.</a:t>
            </a:r>
            <a:r>
              <a:rPr sz="1400" spc="-75" dirty="0">
                <a:latin typeface="Verdana"/>
                <a:cs typeface="Verdana"/>
              </a:rPr>
              <a:t> Arner,</a:t>
            </a:r>
            <a:r>
              <a:rPr sz="1400" spc="-80" dirty="0">
                <a:latin typeface="Verdana"/>
                <a:cs typeface="Verdana"/>
              </a:rPr>
              <a:t> </a:t>
            </a:r>
            <a:r>
              <a:rPr sz="1400" spc="-55" dirty="0">
                <a:latin typeface="Verdana"/>
                <a:cs typeface="Verdana"/>
              </a:rPr>
              <a:t>Janos</a:t>
            </a:r>
            <a:r>
              <a:rPr sz="1400" spc="-80" dirty="0">
                <a:latin typeface="Verdana"/>
                <a:cs typeface="Verdana"/>
              </a:rPr>
              <a:t> </a:t>
            </a:r>
            <a:r>
              <a:rPr sz="1400" spc="-85" dirty="0">
                <a:latin typeface="Verdana"/>
                <a:cs typeface="Verdana"/>
              </a:rPr>
              <a:t>Nathan</a:t>
            </a:r>
            <a:r>
              <a:rPr sz="1400" spc="-80" dirty="0">
                <a:latin typeface="Verdana"/>
                <a:cs typeface="Verdana"/>
              </a:rPr>
              <a:t> </a:t>
            </a:r>
            <a:r>
              <a:rPr sz="1400" spc="-60" dirty="0">
                <a:latin typeface="Verdana"/>
                <a:cs typeface="Verdana"/>
              </a:rPr>
              <a:t>Barberis,</a:t>
            </a:r>
            <a:r>
              <a:rPr sz="1400" spc="-75" dirty="0">
                <a:latin typeface="Verdana"/>
                <a:cs typeface="Verdana"/>
              </a:rPr>
              <a:t> </a:t>
            </a:r>
            <a:r>
              <a:rPr sz="1400" spc="-10" dirty="0">
                <a:latin typeface="Verdana"/>
                <a:cs typeface="Verdana"/>
              </a:rPr>
              <a:t>Ross</a:t>
            </a:r>
            <a:r>
              <a:rPr sz="1400" spc="-80" dirty="0">
                <a:latin typeface="Verdana"/>
                <a:cs typeface="Verdana"/>
              </a:rPr>
              <a:t> </a:t>
            </a:r>
            <a:r>
              <a:rPr sz="1400" spc="-65" dirty="0">
                <a:latin typeface="Verdana"/>
                <a:cs typeface="Verdana"/>
              </a:rPr>
              <a:t>P.</a:t>
            </a:r>
            <a:r>
              <a:rPr sz="1400" spc="-80" dirty="0">
                <a:latin typeface="Verdana"/>
                <a:cs typeface="Verdana"/>
              </a:rPr>
              <a:t> </a:t>
            </a:r>
            <a:r>
              <a:rPr sz="1400" spc="-35" dirty="0">
                <a:latin typeface="Verdana"/>
                <a:cs typeface="Verdana"/>
              </a:rPr>
              <a:t>Buckley</a:t>
            </a:r>
            <a:r>
              <a:rPr sz="1400" spc="-80" dirty="0">
                <a:latin typeface="Verdana"/>
                <a:cs typeface="Verdana"/>
              </a:rPr>
              <a:t> </a:t>
            </a:r>
            <a:r>
              <a:rPr sz="1400" spc="-385" dirty="0">
                <a:latin typeface="Verdana"/>
                <a:cs typeface="Verdana"/>
              </a:rPr>
              <a:t>::</a:t>
            </a:r>
            <a:r>
              <a:rPr sz="1400" spc="-75" dirty="0">
                <a:latin typeface="Verdana"/>
                <a:cs typeface="Verdana"/>
              </a:rPr>
              <a:t> </a:t>
            </a:r>
            <a:r>
              <a:rPr sz="1400" spc="-10" dirty="0">
                <a:latin typeface="Verdana"/>
                <a:cs typeface="Verdana"/>
              </a:rPr>
              <a:t>SSRN.” </a:t>
            </a:r>
            <a:r>
              <a:rPr sz="1400" spc="-25" dirty="0">
                <a:latin typeface="Verdana"/>
                <a:cs typeface="Verdana"/>
              </a:rPr>
              <a:t>Social </a:t>
            </a:r>
            <a:r>
              <a:rPr sz="1400" spc="-10" dirty="0">
                <a:latin typeface="Verdana"/>
                <a:cs typeface="Verdana"/>
              </a:rPr>
              <a:t>Science</a:t>
            </a:r>
            <a:r>
              <a:rPr sz="1400" spc="-25" dirty="0">
                <a:latin typeface="Verdana"/>
                <a:cs typeface="Verdana"/>
              </a:rPr>
              <a:t> </a:t>
            </a:r>
            <a:r>
              <a:rPr sz="1400" spc="-35" dirty="0">
                <a:latin typeface="Verdana"/>
                <a:cs typeface="Verdana"/>
              </a:rPr>
              <a:t>Research</a:t>
            </a:r>
            <a:r>
              <a:rPr sz="1400" spc="-25" dirty="0">
                <a:latin typeface="Verdana"/>
                <a:cs typeface="Verdana"/>
              </a:rPr>
              <a:t> </a:t>
            </a:r>
            <a:r>
              <a:rPr sz="1400" spc="-60" dirty="0">
                <a:latin typeface="Verdana"/>
                <a:cs typeface="Verdana"/>
              </a:rPr>
              <a:t>Network,</a:t>
            </a:r>
            <a:r>
              <a:rPr sz="1400" spc="-25" dirty="0">
                <a:latin typeface="Verdana"/>
                <a:cs typeface="Verdana"/>
              </a:rPr>
              <a:t> </a:t>
            </a:r>
            <a:r>
              <a:rPr sz="1400" spc="-305" dirty="0">
                <a:latin typeface="Verdana"/>
                <a:cs typeface="Verdana"/>
              </a:rPr>
              <a:t>1</a:t>
            </a:r>
            <a:r>
              <a:rPr sz="1400" spc="-25" dirty="0">
                <a:latin typeface="Verdana"/>
                <a:cs typeface="Verdana"/>
              </a:rPr>
              <a:t> </a:t>
            </a:r>
            <a:r>
              <a:rPr sz="1400" spc="-30" dirty="0">
                <a:latin typeface="Verdana"/>
                <a:cs typeface="Verdana"/>
              </a:rPr>
              <a:t>Oct.</a:t>
            </a:r>
            <a:r>
              <a:rPr sz="1400" spc="-25" dirty="0">
                <a:latin typeface="Verdana"/>
                <a:cs typeface="Verdana"/>
              </a:rPr>
              <a:t> </a:t>
            </a:r>
            <a:r>
              <a:rPr sz="1400" spc="-80" dirty="0">
                <a:latin typeface="Verdana"/>
                <a:cs typeface="Verdana"/>
              </a:rPr>
              <a:t>2015,</a:t>
            </a:r>
            <a:r>
              <a:rPr sz="1400" spc="-25" dirty="0">
                <a:latin typeface="Verdana"/>
                <a:cs typeface="Verdana"/>
              </a:rPr>
              <a:t> </a:t>
            </a:r>
            <a:r>
              <a:rPr sz="1400" spc="-55" dirty="0">
                <a:latin typeface="Verdana"/>
                <a:cs typeface="Verdana"/>
              </a:rPr>
              <a:t>papers.ssrn.com/sol3/papers.cfm?abstract_id=2676553.</a:t>
            </a:r>
            <a:r>
              <a:rPr sz="1400" spc="-25" dirty="0">
                <a:latin typeface="Verdana"/>
                <a:cs typeface="Verdana"/>
              </a:rPr>
              <a:t> </a:t>
            </a:r>
            <a:r>
              <a:rPr sz="1400" dirty="0">
                <a:latin typeface="Verdana"/>
                <a:cs typeface="Verdana"/>
              </a:rPr>
              <a:t>Accessed</a:t>
            </a:r>
            <a:r>
              <a:rPr sz="1400" spc="-30" dirty="0">
                <a:latin typeface="Verdana"/>
                <a:cs typeface="Verdana"/>
              </a:rPr>
              <a:t> </a:t>
            </a:r>
            <a:r>
              <a:rPr sz="1400" dirty="0">
                <a:latin typeface="Verdana"/>
                <a:cs typeface="Verdana"/>
              </a:rPr>
              <a:t>5</a:t>
            </a:r>
            <a:r>
              <a:rPr sz="1400" spc="-25" dirty="0">
                <a:latin typeface="Verdana"/>
                <a:cs typeface="Verdana"/>
              </a:rPr>
              <a:t> </a:t>
            </a:r>
            <a:r>
              <a:rPr sz="1400" spc="-50" dirty="0">
                <a:latin typeface="Verdana"/>
                <a:cs typeface="Verdana"/>
              </a:rPr>
              <a:t>Apr</a:t>
            </a:r>
            <a:r>
              <a:rPr sz="1400" spc="-25" dirty="0">
                <a:latin typeface="Verdana"/>
                <a:cs typeface="Verdana"/>
              </a:rPr>
              <a:t> </a:t>
            </a:r>
            <a:r>
              <a:rPr sz="1400" spc="-10" dirty="0">
                <a:latin typeface="Verdana"/>
                <a:cs typeface="Verdana"/>
              </a:rPr>
              <a:t>2021.</a:t>
            </a:r>
            <a:endParaRPr sz="1400">
              <a:latin typeface="Verdana"/>
              <a:cs typeface="Verdana"/>
            </a:endParaRPr>
          </a:p>
        </p:txBody>
      </p:sp>
      <p:grpSp>
        <p:nvGrpSpPr>
          <p:cNvPr id="4" name="object 4"/>
          <p:cNvGrpSpPr/>
          <p:nvPr/>
        </p:nvGrpSpPr>
        <p:grpSpPr>
          <a:xfrm>
            <a:off x="2347684" y="4740747"/>
            <a:ext cx="13594715" cy="212090"/>
            <a:chOff x="2347684" y="4740747"/>
            <a:chExt cx="13594715" cy="212090"/>
          </a:xfrm>
        </p:grpSpPr>
        <p:sp>
          <p:nvSpPr>
            <p:cNvPr id="5" name="object 5"/>
            <p:cNvSpPr/>
            <p:nvPr/>
          </p:nvSpPr>
          <p:spPr>
            <a:xfrm>
              <a:off x="2549730" y="4832243"/>
              <a:ext cx="3143885" cy="19050"/>
            </a:xfrm>
            <a:custGeom>
              <a:avLst/>
              <a:gdLst/>
              <a:ahLst/>
              <a:cxnLst/>
              <a:rect l="l" t="t" r="r" b="b"/>
              <a:pathLst>
                <a:path w="3143885" h="19050">
                  <a:moveTo>
                    <a:pt x="12157" y="19049"/>
                  </a:moveTo>
                  <a:lnTo>
                    <a:pt x="6894" y="19049"/>
                  </a:lnTo>
                  <a:lnTo>
                    <a:pt x="4649" y="18120"/>
                  </a:lnTo>
                  <a:lnTo>
                    <a:pt x="929" y="14400"/>
                  </a:lnTo>
                  <a:lnTo>
                    <a:pt x="0" y="12155"/>
                  </a:lnTo>
                  <a:lnTo>
                    <a:pt x="0" y="6894"/>
                  </a:lnTo>
                  <a:lnTo>
                    <a:pt x="929" y="4649"/>
                  </a:lnTo>
                  <a:lnTo>
                    <a:pt x="4649" y="929"/>
                  </a:lnTo>
                  <a:lnTo>
                    <a:pt x="6894" y="0"/>
                  </a:lnTo>
                  <a:lnTo>
                    <a:pt x="12157" y="0"/>
                  </a:lnTo>
                  <a:lnTo>
                    <a:pt x="14402" y="929"/>
                  </a:lnTo>
                  <a:lnTo>
                    <a:pt x="18121" y="4649"/>
                  </a:lnTo>
                  <a:lnTo>
                    <a:pt x="19051" y="6894"/>
                  </a:lnTo>
                  <a:lnTo>
                    <a:pt x="19051" y="12155"/>
                  </a:lnTo>
                  <a:lnTo>
                    <a:pt x="18121" y="14400"/>
                  </a:lnTo>
                  <a:lnTo>
                    <a:pt x="14402" y="18120"/>
                  </a:lnTo>
                  <a:lnTo>
                    <a:pt x="12157" y="19049"/>
                  </a:lnTo>
                  <a:close/>
                </a:path>
                <a:path w="3143885" h="19050">
                  <a:moveTo>
                    <a:pt x="50259" y="19049"/>
                  </a:moveTo>
                  <a:lnTo>
                    <a:pt x="44996" y="19049"/>
                  </a:lnTo>
                  <a:lnTo>
                    <a:pt x="42751" y="18120"/>
                  </a:lnTo>
                  <a:lnTo>
                    <a:pt x="39031" y="14400"/>
                  </a:lnTo>
                  <a:lnTo>
                    <a:pt x="38101" y="12155"/>
                  </a:lnTo>
                  <a:lnTo>
                    <a:pt x="38101" y="6894"/>
                  </a:lnTo>
                  <a:lnTo>
                    <a:pt x="39031" y="4649"/>
                  </a:lnTo>
                  <a:lnTo>
                    <a:pt x="42751" y="929"/>
                  </a:lnTo>
                  <a:lnTo>
                    <a:pt x="44996" y="0"/>
                  </a:lnTo>
                  <a:lnTo>
                    <a:pt x="50259" y="0"/>
                  </a:lnTo>
                  <a:lnTo>
                    <a:pt x="52504" y="929"/>
                  </a:lnTo>
                  <a:lnTo>
                    <a:pt x="56223" y="4649"/>
                  </a:lnTo>
                  <a:lnTo>
                    <a:pt x="57153" y="6894"/>
                  </a:lnTo>
                  <a:lnTo>
                    <a:pt x="57153" y="12155"/>
                  </a:lnTo>
                  <a:lnTo>
                    <a:pt x="56223" y="14400"/>
                  </a:lnTo>
                  <a:lnTo>
                    <a:pt x="52504" y="18120"/>
                  </a:lnTo>
                  <a:lnTo>
                    <a:pt x="50259" y="19049"/>
                  </a:lnTo>
                  <a:close/>
                </a:path>
                <a:path w="3143885" h="19050">
                  <a:moveTo>
                    <a:pt x="88360" y="19049"/>
                  </a:moveTo>
                  <a:lnTo>
                    <a:pt x="83098" y="19049"/>
                  </a:lnTo>
                  <a:lnTo>
                    <a:pt x="80853" y="18120"/>
                  </a:lnTo>
                  <a:lnTo>
                    <a:pt x="77133" y="14400"/>
                  </a:lnTo>
                  <a:lnTo>
                    <a:pt x="76203" y="12155"/>
                  </a:lnTo>
                  <a:lnTo>
                    <a:pt x="76203" y="6894"/>
                  </a:lnTo>
                  <a:lnTo>
                    <a:pt x="77133" y="4649"/>
                  </a:lnTo>
                  <a:lnTo>
                    <a:pt x="80853" y="929"/>
                  </a:lnTo>
                  <a:lnTo>
                    <a:pt x="83098" y="0"/>
                  </a:lnTo>
                  <a:lnTo>
                    <a:pt x="88360" y="0"/>
                  </a:lnTo>
                  <a:lnTo>
                    <a:pt x="90606" y="929"/>
                  </a:lnTo>
                  <a:lnTo>
                    <a:pt x="94325" y="4649"/>
                  </a:lnTo>
                  <a:lnTo>
                    <a:pt x="95255" y="6894"/>
                  </a:lnTo>
                  <a:lnTo>
                    <a:pt x="95255" y="12155"/>
                  </a:lnTo>
                  <a:lnTo>
                    <a:pt x="94325" y="14400"/>
                  </a:lnTo>
                  <a:lnTo>
                    <a:pt x="90606" y="18120"/>
                  </a:lnTo>
                  <a:lnTo>
                    <a:pt x="88360" y="19049"/>
                  </a:lnTo>
                  <a:close/>
                </a:path>
                <a:path w="3143885" h="19050">
                  <a:moveTo>
                    <a:pt x="126462" y="19049"/>
                  </a:moveTo>
                  <a:lnTo>
                    <a:pt x="121200" y="19049"/>
                  </a:lnTo>
                  <a:lnTo>
                    <a:pt x="118955" y="18120"/>
                  </a:lnTo>
                  <a:lnTo>
                    <a:pt x="115235" y="14400"/>
                  </a:lnTo>
                  <a:lnTo>
                    <a:pt x="114305" y="12155"/>
                  </a:lnTo>
                  <a:lnTo>
                    <a:pt x="114305" y="6894"/>
                  </a:lnTo>
                  <a:lnTo>
                    <a:pt x="115235" y="4649"/>
                  </a:lnTo>
                  <a:lnTo>
                    <a:pt x="118955" y="929"/>
                  </a:lnTo>
                  <a:lnTo>
                    <a:pt x="121200" y="0"/>
                  </a:lnTo>
                  <a:lnTo>
                    <a:pt x="126462" y="0"/>
                  </a:lnTo>
                  <a:lnTo>
                    <a:pt x="128707" y="929"/>
                  </a:lnTo>
                  <a:lnTo>
                    <a:pt x="132427" y="4649"/>
                  </a:lnTo>
                  <a:lnTo>
                    <a:pt x="133357" y="6894"/>
                  </a:lnTo>
                  <a:lnTo>
                    <a:pt x="133357" y="12155"/>
                  </a:lnTo>
                  <a:lnTo>
                    <a:pt x="132427" y="14400"/>
                  </a:lnTo>
                  <a:lnTo>
                    <a:pt x="128707" y="18120"/>
                  </a:lnTo>
                  <a:lnTo>
                    <a:pt x="126462" y="19049"/>
                  </a:lnTo>
                  <a:close/>
                </a:path>
                <a:path w="3143885" h="19050">
                  <a:moveTo>
                    <a:pt x="164564" y="19049"/>
                  </a:moveTo>
                  <a:lnTo>
                    <a:pt x="159302" y="19049"/>
                  </a:lnTo>
                  <a:lnTo>
                    <a:pt x="157057" y="18120"/>
                  </a:lnTo>
                  <a:lnTo>
                    <a:pt x="153337" y="14400"/>
                  </a:lnTo>
                  <a:lnTo>
                    <a:pt x="152407" y="12155"/>
                  </a:lnTo>
                  <a:lnTo>
                    <a:pt x="152407" y="6894"/>
                  </a:lnTo>
                  <a:lnTo>
                    <a:pt x="153337" y="4649"/>
                  </a:lnTo>
                  <a:lnTo>
                    <a:pt x="157057" y="929"/>
                  </a:lnTo>
                  <a:lnTo>
                    <a:pt x="159302" y="0"/>
                  </a:lnTo>
                  <a:lnTo>
                    <a:pt x="164564" y="0"/>
                  </a:lnTo>
                  <a:lnTo>
                    <a:pt x="166809" y="929"/>
                  </a:lnTo>
                  <a:lnTo>
                    <a:pt x="170529" y="4649"/>
                  </a:lnTo>
                  <a:lnTo>
                    <a:pt x="171459" y="6894"/>
                  </a:lnTo>
                  <a:lnTo>
                    <a:pt x="171459" y="12155"/>
                  </a:lnTo>
                  <a:lnTo>
                    <a:pt x="170529" y="14400"/>
                  </a:lnTo>
                  <a:lnTo>
                    <a:pt x="166809" y="18120"/>
                  </a:lnTo>
                  <a:lnTo>
                    <a:pt x="164564" y="19049"/>
                  </a:lnTo>
                  <a:close/>
                </a:path>
                <a:path w="3143885" h="19050">
                  <a:moveTo>
                    <a:pt x="202666" y="19049"/>
                  </a:moveTo>
                  <a:lnTo>
                    <a:pt x="197404" y="19049"/>
                  </a:lnTo>
                  <a:lnTo>
                    <a:pt x="195159" y="18120"/>
                  </a:lnTo>
                  <a:lnTo>
                    <a:pt x="191439" y="14400"/>
                  </a:lnTo>
                  <a:lnTo>
                    <a:pt x="190509" y="12155"/>
                  </a:lnTo>
                  <a:lnTo>
                    <a:pt x="190509" y="6894"/>
                  </a:lnTo>
                  <a:lnTo>
                    <a:pt x="191439" y="4649"/>
                  </a:lnTo>
                  <a:lnTo>
                    <a:pt x="195159" y="929"/>
                  </a:lnTo>
                  <a:lnTo>
                    <a:pt x="197404" y="0"/>
                  </a:lnTo>
                  <a:lnTo>
                    <a:pt x="202666" y="0"/>
                  </a:lnTo>
                  <a:lnTo>
                    <a:pt x="204911" y="929"/>
                  </a:lnTo>
                  <a:lnTo>
                    <a:pt x="208631" y="4649"/>
                  </a:lnTo>
                  <a:lnTo>
                    <a:pt x="209561" y="6894"/>
                  </a:lnTo>
                  <a:lnTo>
                    <a:pt x="209561" y="12155"/>
                  </a:lnTo>
                  <a:lnTo>
                    <a:pt x="208631" y="14400"/>
                  </a:lnTo>
                  <a:lnTo>
                    <a:pt x="204911" y="18120"/>
                  </a:lnTo>
                  <a:lnTo>
                    <a:pt x="202666" y="19049"/>
                  </a:lnTo>
                  <a:close/>
                </a:path>
                <a:path w="3143885" h="19050">
                  <a:moveTo>
                    <a:pt x="240768" y="19049"/>
                  </a:moveTo>
                  <a:lnTo>
                    <a:pt x="235506" y="19049"/>
                  </a:lnTo>
                  <a:lnTo>
                    <a:pt x="233261" y="18120"/>
                  </a:lnTo>
                  <a:lnTo>
                    <a:pt x="229541" y="14400"/>
                  </a:lnTo>
                  <a:lnTo>
                    <a:pt x="228611" y="12155"/>
                  </a:lnTo>
                  <a:lnTo>
                    <a:pt x="228611" y="6894"/>
                  </a:lnTo>
                  <a:lnTo>
                    <a:pt x="229541" y="4649"/>
                  </a:lnTo>
                  <a:lnTo>
                    <a:pt x="233261" y="929"/>
                  </a:lnTo>
                  <a:lnTo>
                    <a:pt x="235506" y="0"/>
                  </a:lnTo>
                  <a:lnTo>
                    <a:pt x="240768" y="0"/>
                  </a:lnTo>
                  <a:lnTo>
                    <a:pt x="243013" y="929"/>
                  </a:lnTo>
                  <a:lnTo>
                    <a:pt x="246733" y="4649"/>
                  </a:lnTo>
                  <a:lnTo>
                    <a:pt x="247663" y="6894"/>
                  </a:lnTo>
                  <a:lnTo>
                    <a:pt x="247663" y="12155"/>
                  </a:lnTo>
                  <a:lnTo>
                    <a:pt x="246733" y="14400"/>
                  </a:lnTo>
                  <a:lnTo>
                    <a:pt x="243013" y="18120"/>
                  </a:lnTo>
                  <a:lnTo>
                    <a:pt x="240768" y="19049"/>
                  </a:lnTo>
                  <a:close/>
                </a:path>
                <a:path w="3143885" h="19050">
                  <a:moveTo>
                    <a:pt x="278870" y="19049"/>
                  </a:moveTo>
                  <a:lnTo>
                    <a:pt x="273608" y="19049"/>
                  </a:lnTo>
                  <a:lnTo>
                    <a:pt x="271363" y="18120"/>
                  </a:lnTo>
                  <a:lnTo>
                    <a:pt x="267643" y="14400"/>
                  </a:lnTo>
                  <a:lnTo>
                    <a:pt x="266713" y="12155"/>
                  </a:lnTo>
                  <a:lnTo>
                    <a:pt x="266713" y="6894"/>
                  </a:lnTo>
                  <a:lnTo>
                    <a:pt x="267643" y="4649"/>
                  </a:lnTo>
                  <a:lnTo>
                    <a:pt x="271363" y="929"/>
                  </a:lnTo>
                  <a:lnTo>
                    <a:pt x="273608" y="0"/>
                  </a:lnTo>
                  <a:lnTo>
                    <a:pt x="278870" y="0"/>
                  </a:lnTo>
                  <a:lnTo>
                    <a:pt x="281115" y="929"/>
                  </a:lnTo>
                  <a:lnTo>
                    <a:pt x="284835" y="4649"/>
                  </a:lnTo>
                  <a:lnTo>
                    <a:pt x="285765" y="6894"/>
                  </a:lnTo>
                  <a:lnTo>
                    <a:pt x="285765" y="12155"/>
                  </a:lnTo>
                  <a:lnTo>
                    <a:pt x="284835" y="14400"/>
                  </a:lnTo>
                  <a:lnTo>
                    <a:pt x="281115" y="18120"/>
                  </a:lnTo>
                  <a:lnTo>
                    <a:pt x="278870" y="19049"/>
                  </a:lnTo>
                  <a:close/>
                </a:path>
                <a:path w="3143885" h="19050">
                  <a:moveTo>
                    <a:pt x="316972" y="19049"/>
                  </a:moveTo>
                  <a:lnTo>
                    <a:pt x="311709" y="19049"/>
                  </a:lnTo>
                  <a:lnTo>
                    <a:pt x="309464" y="18120"/>
                  </a:lnTo>
                  <a:lnTo>
                    <a:pt x="305745" y="14400"/>
                  </a:lnTo>
                  <a:lnTo>
                    <a:pt x="304815" y="12155"/>
                  </a:lnTo>
                  <a:lnTo>
                    <a:pt x="304815" y="6894"/>
                  </a:lnTo>
                  <a:lnTo>
                    <a:pt x="305745" y="4649"/>
                  </a:lnTo>
                  <a:lnTo>
                    <a:pt x="309464" y="929"/>
                  </a:lnTo>
                  <a:lnTo>
                    <a:pt x="311709" y="0"/>
                  </a:lnTo>
                  <a:lnTo>
                    <a:pt x="316972" y="0"/>
                  </a:lnTo>
                  <a:lnTo>
                    <a:pt x="319217" y="929"/>
                  </a:lnTo>
                  <a:lnTo>
                    <a:pt x="322937" y="4649"/>
                  </a:lnTo>
                  <a:lnTo>
                    <a:pt x="323867" y="6894"/>
                  </a:lnTo>
                  <a:lnTo>
                    <a:pt x="323867" y="12155"/>
                  </a:lnTo>
                  <a:lnTo>
                    <a:pt x="322937" y="14400"/>
                  </a:lnTo>
                  <a:lnTo>
                    <a:pt x="319217" y="18120"/>
                  </a:lnTo>
                  <a:lnTo>
                    <a:pt x="316972" y="19049"/>
                  </a:lnTo>
                  <a:close/>
                </a:path>
                <a:path w="3143885" h="19050">
                  <a:moveTo>
                    <a:pt x="355074" y="19049"/>
                  </a:moveTo>
                  <a:lnTo>
                    <a:pt x="349811" y="19049"/>
                  </a:lnTo>
                  <a:lnTo>
                    <a:pt x="347566" y="18120"/>
                  </a:lnTo>
                  <a:lnTo>
                    <a:pt x="343847" y="14400"/>
                  </a:lnTo>
                  <a:lnTo>
                    <a:pt x="342917" y="12155"/>
                  </a:lnTo>
                  <a:lnTo>
                    <a:pt x="342917" y="6894"/>
                  </a:lnTo>
                  <a:lnTo>
                    <a:pt x="343847" y="4649"/>
                  </a:lnTo>
                  <a:lnTo>
                    <a:pt x="347566" y="929"/>
                  </a:lnTo>
                  <a:lnTo>
                    <a:pt x="349811" y="0"/>
                  </a:lnTo>
                  <a:lnTo>
                    <a:pt x="355074" y="0"/>
                  </a:lnTo>
                  <a:lnTo>
                    <a:pt x="357319" y="929"/>
                  </a:lnTo>
                  <a:lnTo>
                    <a:pt x="361039" y="4649"/>
                  </a:lnTo>
                  <a:lnTo>
                    <a:pt x="361969" y="6894"/>
                  </a:lnTo>
                  <a:lnTo>
                    <a:pt x="361969" y="12155"/>
                  </a:lnTo>
                  <a:lnTo>
                    <a:pt x="361039" y="14400"/>
                  </a:lnTo>
                  <a:lnTo>
                    <a:pt x="357319" y="18120"/>
                  </a:lnTo>
                  <a:lnTo>
                    <a:pt x="355074" y="19049"/>
                  </a:lnTo>
                  <a:close/>
                </a:path>
                <a:path w="3143885" h="19050">
                  <a:moveTo>
                    <a:pt x="393176" y="19049"/>
                  </a:moveTo>
                  <a:lnTo>
                    <a:pt x="387913" y="19049"/>
                  </a:lnTo>
                  <a:lnTo>
                    <a:pt x="385668" y="18120"/>
                  </a:lnTo>
                  <a:lnTo>
                    <a:pt x="381948" y="14400"/>
                  </a:lnTo>
                  <a:lnTo>
                    <a:pt x="381018" y="12155"/>
                  </a:lnTo>
                  <a:lnTo>
                    <a:pt x="381018" y="6894"/>
                  </a:lnTo>
                  <a:lnTo>
                    <a:pt x="381948" y="4649"/>
                  </a:lnTo>
                  <a:lnTo>
                    <a:pt x="385668" y="929"/>
                  </a:lnTo>
                  <a:lnTo>
                    <a:pt x="387913" y="0"/>
                  </a:lnTo>
                  <a:lnTo>
                    <a:pt x="393176" y="0"/>
                  </a:lnTo>
                  <a:lnTo>
                    <a:pt x="395421" y="929"/>
                  </a:lnTo>
                  <a:lnTo>
                    <a:pt x="399140" y="4649"/>
                  </a:lnTo>
                  <a:lnTo>
                    <a:pt x="400070" y="6894"/>
                  </a:lnTo>
                  <a:lnTo>
                    <a:pt x="400070" y="12155"/>
                  </a:lnTo>
                  <a:lnTo>
                    <a:pt x="399140" y="14400"/>
                  </a:lnTo>
                  <a:lnTo>
                    <a:pt x="395421" y="18120"/>
                  </a:lnTo>
                  <a:lnTo>
                    <a:pt x="393176" y="19049"/>
                  </a:lnTo>
                  <a:close/>
                </a:path>
                <a:path w="3143885" h="19050">
                  <a:moveTo>
                    <a:pt x="431278" y="19049"/>
                  </a:moveTo>
                  <a:lnTo>
                    <a:pt x="426015" y="19049"/>
                  </a:lnTo>
                  <a:lnTo>
                    <a:pt x="423770" y="18120"/>
                  </a:lnTo>
                  <a:lnTo>
                    <a:pt x="420050" y="14400"/>
                  </a:lnTo>
                  <a:lnTo>
                    <a:pt x="419120" y="12155"/>
                  </a:lnTo>
                  <a:lnTo>
                    <a:pt x="419120" y="6894"/>
                  </a:lnTo>
                  <a:lnTo>
                    <a:pt x="420050" y="4649"/>
                  </a:lnTo>
                  <a:lnTo>
                    <a:pt x="423770" y="929"/>
                  </a:lnTo>
                  <a:lnTo>
                    <a:pt x="426015" y="0"/>
                  </a:lnTo>
                  <a:lnTo>
                    <a:pt x="431278" y="0"/>
                  </a:lnTo>
                  <a:lnTo>
                    <a:pt x="433523" y="929"/>
                  </a:lnTo>
                  <a:lnTo>
                    <a:pt x="437242" y="4649"/>
                  </a:lnTo>
                  <a:lnTo>
                    <a:pt x="438172" y="6894"/>
                  </a:lnTo>
                  <a:lnTo>
                    <a:pt x="438172" y="12155"/>
                  </a:lnTo>
                  <a:lnTo>
                    <a:pt x="437242" y="14400"/>
                  </a:lnTo>
                  <a:lnTo>
                    <a:pt x="433523" y="18120"/>
                  </a:lnTo>
                  <a:lnTo>
                    <a:pt x="431278" y="19049"/>
                  </a:lnTo>
                  <a:close/>
                </a:path>
                <a:path w="3143885" h="19050">
                  <a:moveTo>
                    <a:pt x="469380" y="19049"/>
                  </a:moveTo>
                  <a:lnTo>
                    <a:pt x="464117" y="19049"/>
                  </a:lnTo>
                  <a:lnTo>
                    <a:pt x="461872" y="18120"/>
                  </a:lnTo>
                  <a:lnTo>
                    <a:pt x="458152" y="14400"/>
                  </a:lnTo>
                  <a:lnTo>
                    <a:pt x="457222" y="12155"/>
                  </a:lnTo>
                  <a:lnTo>
                    <a:pt x="457222" y="6894"/>
                  </a:lnTo>
                  <a:lnTo>
                    <a:pt x="458152" y="4649"/>
                  </a:lnTo>
                  <a:lnTo>
                    <a:pt x="461872" y="929"/>
                  </a:lnTo>
                  <a:lnTo>
                    <a:pt x="464117" y="0"/>
                  </a:lnTo>
                  <a:lnTo>
                    <a:pt x="469380" y="0"/>
                  </a:lnTo>
                  <a:lnTo>
                    <a:pt x="471625" y="929"/>
                  </a:lnTo>
                  <a:lnTo>
                    <a:pt x="475344" y="4649"/>
                  </a:lnTo>
                  <a:lnTo>
                    <a:pt x="476274" y="6894"/>
                  </a:lnTo>
                  <a:lnTo>
                    <a:pt x="476274" y="12155"/>
                  </a:lnTo>
                  <a:lnTo>
                    <a:pt x="475344" y="14400"/>
                  </a:lnTo>
                  <a:lnTo>
                    <a:pt x="471625" y="18120"/>
                  </a:lnTo>
                  <a:lnTo>
                    <a:pt x="469380" y="19049"/>
                  </a:lnTo>
                  <a:close/>
                </a:path>
                <a:path w="3143885" h="19050">
                  <a:moveTo>
                    <a:pt x="507481" y="19049"/>
                  </a:moveTo>
                  <a:lnTo>
                    <a:pt x="502219" y="19049"/>
                  </a:lnTo>
                  <a:lnTo>
                    <a:pt x="499974" y="18120"/>
                  </a:lnTo>
                  <a:lnTo>
                    <a:pt x="496254" y="14400"/>
                  </a:lnTo>
                  <a:lnTo>
                    <a:pt x="495324" y="12155"/>
                  </a:lnTo>
                  <a:lnTo>
                    <a:pt x="495324" y="6894"/>
                  </a:lnTo>
                  <a:lnTo>
                    <a:pt x="496254" y="4649"/>
                  </a:lnTo>
                  <a:lnTo>
                    <a:pt x="499974" y="929"/>
                  </a:lnTo>
                  <a:lnTo>
                    <a:pt x="502219" y="0"/>
                  </a:lnTo>
                  <a:lnTo>
                    <a:pt x="507481" y="0"/>
                  </a:lnTo>
                  <a:lnTo>
                    <a:pt x="509726" y="929"/>
                  </a:lnTo>
                  <a:lnTo>
                    <a:pt x="513446" y="4649"/>
                  </a:lnTo>
                  <a:lnTo>
                    <a:pt x="514376" y="6894"/>
                  </a:lnTo>
                  <a:lnTo>
                    <a:pt x="514376" y="12155"/>
                  </a:lnTo>
                  <a:lnTo>
                    <a:pt x="513446" y="14400"/>
                  </a:lnTo>
                  <a:lnTo>
                    <a:pt x="509726" y="18120"/>
                  </a:lnTo>
                  <a:lnTo>
                    <a:pt x="507481" y="19049"/>
                  </a:lnTo>
                  <a:close/>
                </a:path>
                <a:path w="3143885" h="19050">
                  <a:moveTo>
                    <a:pt x="545583" y="19049"/>
                  </a:moveTo>
                  <a:lnTo>
                    <a:pt x="540321" y="19049"/>
                  </a:lnTo>
                  <a:lnTo>
                    <a:pt x="538076" y="18120"/>
                  </a:lnTo>
                  <a:lnTo>
                    <a:pt x="534356" y="14400"/>
                  </a:lnTo>
                  <a:lnTo>
                    <a:pt x="533426" y="12155"/>
                  </a:lnTo>
                  <a:lnTo>
                    <a:pt x="533426" y="6894"/>
                  </a:lnTo>
                  <a:lnTo>
                    <a:pt x="534356" y="4649"/>
                  </a:lnTo>
                  <a:lnTo>
                    <a:pt x="538076" y="929"/>
                  </a:lnTo>
                  <a:lnTo>
                    <a:pt x="540321" y="0"/>
                  </a:lnTo>
                  <a:lnTo>
                    <a:pt x="545583" y="0"/>
                  </a:lnTo>
                  <a:lnTo>
                    <a:pt x="547828" y="929"/>
                  </a:lnTo>
                  <a:lnTo>
                    <a:pt x="551548" y="4649"/>
                  </a:lnTo>
                  <a:lnTo>
                    <a:pt x="552478" y="6894"/>
                  </a:lnTo>
                  <a:lnTo>
                    <a:pt x="552478" y="12155"/>
                  </a:lnTo>
                  <a:lnTo>
                    <a:pt x="551548" y="14400"/>
                  </a:lnTo>
                  <a:lnTo>
                    <a:pt x="547828" y="18120"/>
                  </a:lnTo>
                  <a:lnTo>
                    <a:pt x="545583" y="19049"/>
                  </a:lnTo>
                  <a:close/>
                </a:path>
                <a:path w="3143885" h="19050">
                  <a:moveTo>
                    <a:pt x="583685" y="19049"/>
                  </a:moveTo>
                  <a:lnTo>
                    <a:pt x="578423" y="19049"/>
                  </a:lnTo>
                  <a:lnTo>
                    <a:pt x="576178" y="18120"/>
                  </a:lnTo>
                  <a:lnTo>
                    <a:pt x="572458" y="14400"/>
                  </a:lnTo>
                  <a:lnTo>
                    <a:pt x="571528" y="12155"/>
                  </a:lnTo>
                  <a:lnTo>
                    <a:pt x="571528" y="6894"/>
                  </a:lnTo>
                  <a:lnTo>
                    <a:pt x="572458" y="4649"/>
                  </a:lnTo>
                  <a:lnTo>
                    <a:pt x="576178" y="929"/>
                  </a:lnTo>
                  <a:lnTo>
                    <a:pt x="578423" y="0"/>
                  </a:lnTo>
                  <a:lnTo>
                    <a:pt x="583685" y="0"/>
                  </a:lnTo>
                  <a:lnTo>
                    <a:pt x="585930" y="929"/>
                  </a:lnTo>
                  <a:lnTo>
                    <a:pt x="589650" y="4649"/>
                  </a:lnTo>
                  <a:lnTo>
                    <a:pt x="590580" y="6894"/>
                  </a:lnTo>
                  <a:lnTo>
                    <a:pt x="590580" y="12155"/>
                  </a:lnTo>
                  <a:lnTo>
                    <a:pt x="589650" y="14400"/>
                  </a:lnTo>
                  <a:lnTo>
                    <a:pt x="585930" y="18120"/>
                  </a:lnTo>
                  <a:lnTo>
                    <a:pt x="583685" y="19049"/>
                  </a:lnTo>
                  <a:close/>
                </a:path>
                <a:path w="3143885" h="19050">
                  <a:moveTo>
                    <a:pt x="621787" y="19049"/>
                  </a:moveTo>
                  <a:lnTo>
                    <a:pt x="616525" y="19049"/>
                  </a:lnTo>
                  <a:lnTo>
                    <a:pt x="614280" y="18120"/>
                  </a:lnTo>
                  <a:lnTo>
                    <a:pt x="610560" y="14400"/>
                  </a:lnTo>
                  <a:lnTo>
                    <a:pt x="609630" y="12155"/>
                  </a:lnTo>
                  <a:lnTo>
                    <a:pt x="609630" y="6894"/>
                  </a:lnTo>
                  <a:lnTo>
                    <a:pt x="610560" y="4649"/>
                  </a:lnTo>
                  <a:lnTo>
                    <a:pt x="614280" y="929"/>
                  </a:lnTo>
                  <a:lnTo>
                    <a:pt x="616525" y="0"/>
                  </a:lnTo>
                  <a:lnTo>
                    <a:pt x="621787" y="0"/>
                  </a:lnTo>
                  <a:lnTo>
                    <a:pt x="624032" y="929"/>
                  </a:lnTo>
                  <a:lnTo>
                    <a:pt x="627752" y="4649"/>
                  </a:lnTo>
                  <a:lnTo>
                    <a:pt x="628682" y="6894"/>
                  </a:lnTo>
                  <a:lnTo>
                    <a:pt x="628682" y="12155"/>
                  </a:lnTo>
                  <a:lnTo>
                    <a:pt x="627752" y="14400"/>
                  </a:lnTo>
                  <a:lnTo>
                    <a:pt x="624032" y="18120"/>
                  </a:lnTo>
                  <a:lnTo>
                    <a:pt x="621787" y="19049"/>
                  </a:lnTo>
                  <a:close/>
                </a:path>
                <a:path w="3143885" h="19050">
                  <a:moveTo>
                    <a:pt x="659889" y="19049"/>
                  </a:moveTo>
                  <a:lnTo>
                    <a:pt x="654627" y="19049"/>
                  </a:lnTo>
                  <a:lnTo>
                    <a:pt x="652382" y="18120"/>
                  </a:lnTo>
                  <a:lnTo>
                    <a:pt x="648662" y="14400"/>
                  </a:lnTo>
                  <a:lnTo>
                    <a:pt x="647732" y="12155"/>
                  </a:lnTo>
                  <a:lnTo>
                    <a:pt x="647732" y="6894"/>
                  </a:lnTo>
                  <a:lnTo>
                    <a:pt x="648662" y="4649"/>
                  </a:lnTo>
                  <a:lnTo>
                    <a:pt x="652382" y="929"/>
                  </a:lnTo>
                  <a:lnTo>
                    <a:pt x="654627" y="0"/>
                  </a:lnTo>
                  <a:lnTo>
                    <a:pt x="659889" y="0"/>
                  </a:lnTo>
                  <a:lnTo>
                    <a:pt x="662134" y="929"/>
                  </a:lnTo>
                  <a:lnTo>
                    <a:pt x="665854" y="4649"/>
                  </a:lnTo>
                  <a:lnTo>
                    <a:pt x="666784" y="6894"/>
                  </a:lnTo>
                  <a:lnTo>
                    <a:pt x="666784" y="12155"/>
                  </a:lnTo>
                  <a:lnTo>
                    <a:pt x="665854" y="14400"/>
                  </a:lnTo>
                  <a:lnTo>
                    <a:pt x="662134" y="18120"/>
                  </a:lnTo>
                  <a:lnTo>
                    <a:pt x="659889" y="19049"/>
                  </a:lnTo>
                  <a:close/>
                </a:path>
                <a:path w="3143885" h="19050">
                  <a:moveTo>
                    <a:pt x="697991" y="19049"/>
                  </a:moveTo>
                  <a:lnTo>
                    <a:pt x="692728" y="19049"/>
                  </a:lnTo>
                  <a:lnTo>
                    <a:pt x="690483" y="18120"/>
                  </a:lnTo>
                  <a:lnTo>
                    <a:pt x="686764" y="14400"/>
                  </a:lnTo>
                  <a:lnTo>
                    <a:pt x="685834" y="12155"/>
                  </a:lnTo>
                  <a:lnTo>
                    <a:pt x="685834" y="6894"/>
                  </a:lnTo>
                  <a:lnTo>
                    <a:pt x="686764" y="4649"/>
                  </a:lnTo>
                  <a:lnTo>
                    <a:pt x="690483" y="929"/>
                  </a:lnTo>
                  <a:lnTo>
                    <a:pt x="692728" y="0"/>
                  </a:lnTo>
                  <a:lnTo>
                    <a:pt x="697991" y="0"/>
                  </a:lnTo>
                  <a:lnTo>
                    <a:pt x="700236" y="929"/>
                  </a:lnTo>
                  <a:lnTo>
                    <a:pt x="703956" y="4649"/>
                  </a:lnTo>
                  <a:lnTo>
                    <a:pt x="704886" y="6894"/>
                  </a:lnTo>
                  <a:lnTo>
                    <a:pt x="704886" y="12155"/>
                  </a:lnTo>
                  <a:lnTo>
                    <a:pt x="703956" y="14400"/>
                  </a:lnTo>
                  <a:lnTo>
                    <a:pt x="700236" y="18120"/>
                  </a:lnTo>
                  <a:lnTo>
                    <a:pt x="697991" y="19049"/>
                  </a:lnTo>
                  <a:close/>
                </a:path>
                <a:path w="3143885" h="19050">
                  <a:moveTo>
                    <a:pt x="736093" y="19049"/>
                  </a:moveTo>
                  <a:lnTo>
                    <a:pt x="730830" y="19049"/>
                  </a:lnTo>
                  <a:lnTo>
                    <a:pt x="728585" y="18120"/>
                  </a:lnTo>
                  <a:lnTo>
                    <a:pt x="724866" y="14400"/>
                  </a:lnTo>
                  <a:lnTo>
                    <a:pt x="723936" y="12155"/>
                  </a:lnTo>
                  <a:lnTo>
                    <a:pt x="723936" y="6894"/>
                  </a:lnTo>
                  <a:lnTo>
                    <a:pt x="724866" y="4649"/>
                  </a:lnTo>
                  <a:lnTo>
                    <a:pt x="728585" y="929"/>
                  </a:lnTo>
                  <a:lnTo>
                    <a:pt x="730830" y="0"/>
                  </a:lnTo>
                  <a:lnTo>
                    <a:pt x="736093" y="0"/>
                  </a:lnTo>
                  <a:lnTo>
                    <a:pt x="738338" y="929"/>
                  </a:lnTo>
                  <a:lnTo>
                    <a:pt x="742058" y="4649"/>
                  </a:lnTo>
                  <a:lnTo>
                    <a:pt x="742987" y="6894"/>
                  </a:lnTo>
                  <a:lnTo>
                    <a:pt x="742987" y="12155"/>
                  </a:lnTo>
                  <a:lnTo>
                    <a:pt x="742058" y="14400"/>
                  </a:lnTo>
                  <a:lnTo>
                    <a:pt x="738338" y="18120"/>
                  </a:lnTo>
                  <a:lnTo>
                    <a:pt x="736093" y="19049"/>
                  </a:lnTo>
                  <a:close/>
                </a:path>
                <a:path w="3143885" h="19050">
                  <a:moveTo>
                    <a:pt x="774195" y="19049"/>
                  </a:moveTo>
                  <a:lnTo>
                    <a:pt x="768932" y="19049"/>
                  </a:lnTo>
                  <a:lnTo>
                    <a:pt x="766687" y="18120"/>
                  </a:lnTo>
                  <a:lnTo>
                    <a:pt x="762967" y="14400"/>
                  </a:lnTo>
                  <a:lnTo>
                    <a:pt x="762037" y="12155"/>
                  </a:lnTo>
                  <a:lnTo>
                    <a:pt x="762037" y="6894"/>
                  </a:lnTo>
                  <a:lnTo>
                    <a:pt x="762967" y="4649"/>
                  </a:lnTo>
                  <a:lnTo>
                    <a:pt x="766687" y="929"/>
                  </a:lnTo>
                  <a:lnTo>
                    <a:pt x="768932" y="0"/>
                  </a:lnTo>
                  <a:lnTo>
                    <a:pt x="774195" y="0"/>
                  </a:lnTo>
                  <a:lnTo>
                    <a:pt x="776440" y="929"/>
                  </a:lnTo>
                  <a:lnTo>
                    <a:pt x="780159" y="4649"/>
                  </a:lnTo>
                  <a:lnTo>
                    <a:pt x="781089" y="6894"/>
                  </a:lnTo>
                  <a:lnTo>
                    <a:pt x="781089" y="12155"/>
                  </a:lnTo>
                  <a:lnTo>
                    <a:pt x="780159" y="14400"/>
                  </a:lnTo>
                  <a:lnTo>
                    <a:pt x="776440" y="18120"/>
                  </a:lnTo>
                  <a:lnTo>
                    <a:pt x="774195" y="19049"/>
                  </a:lnTo>
                  <a:close/>
                </a:path>
                <a:path w="3143885" h="19050">
                  <a:moveTo>
                    <a:pt x="812297" y="19049"/>
                  </a:moveTo>
                  <a:lnTo>
                    <a:pt x="807034" y="19049"/>
                  </a:lnTo>
                  <a:lnTo>
                    <a:pt x="804789" y="18120"/>
                  </a:lnTo>
                  <a:lnTo>
                    <a:pt x="801069" y="14400"/>
                  </a:lnTo>
                  <a:lnTo>
                    <a:pt x="800140" y="12155"/>
                  </a:lnTo>
                  <a:lnTo>
                    <a:pt x="800140" y="6894"/>
                  </a:lnTo>
                  <a:lnTo>
                    <a:pt x="801069" y="4649"/>
                  </a:lnTo>
                  <a:lnTo>
                    <a:pt x="804789" y="929"/>
                  </a:lnTo>
                  <a:lnTo>
                    <a:pt x="807034" y="0"/>
                  </a:lnTo>
                  <a:lnTo>
                    <a:pt x="812297" y="0"/>
                  </a:lnTo>
                  <a:lnTo>
                    <a:pt x="814542" y="929"/>
                  </a:lnTo>
                  <a:lnTo>
                    <a:pt x="818261" y="4649"/>
                  </a:lnTo>
                  <a:lnTo>
                    <a:pt x="819191" y="6894"/>
                  </a:lnTo>
                  <a:lnTo>
                    <a:pt x="819191" y="12155"/>
                  </a:lnTo>
                  <a:lnTo>
                    <a:pt x="818261" y="14400"/>
                  </a:lnTo>
                  <a:lnTo>
                    <a:pt x="814542" y="18120"/>
                  </a:lnTo>
                  <a:lnTo>
                    <a:pt x="812297" y="19049"/>
                  </a:lnTo>
                  <a:close/>
                </a:path>
                <a:path w="3143885" h="19050">
                  <a:moveTo>
                    <a:pt x="850399" y="19049"/>
                  </a:moveTo>
                  <a:lnTo>
                    <a:pt x="845136" y="19049"/>
                  </a:lnTo>
                  <a:lnTo>
                    <a:pt x="842891" y="18120"/>
                  </a:lnTo>
                  <a:lnTo>
                    <a:pt x="839171" y="14400"/>
                  </a:lnTo>
                  <a:lnTo>
                    <a:pt x="838241" y="12155"/>
                  </a:lnTo>
                  <a:lnTo>
                    <a:pt x="838241" y="6894"/>
                  </a:lnTo>
                  <a:lnTo>
                    <a:pt x="839171" y="4649"/>
                  </a:lnTo>
                  <a:lnTo>
                    <a:pt x="842891" y="929"/>
                  </a:lnTo>
                  <a:lnTo>
                    <a:pt x="845136" y="0"/>
                  </a:lnTo>
                  <a:lnTo>
                    <a:pt x="850399" y="0"/>
                  </a:lnTo>
                  <a:lnTo>
                    <a:pt x="852644" y="929"/>
                  </a:lnTo>
                  <a:lnTo>
                    <a:pt x="856363" y="4649"/>
                  </a:lnTo>
                  <a:lnTo>
                    <a:pt x="857293" y="6894"/>
                  </a:lnTo>
                  <a:lnTo>
                    <a:pt x="857293" y="12155"/>
                  </a:lnTo>
                  <a:lnTo>
                    <a:pt x="856363" y="14400"/>
                  </a:lnTo>
                  <a:lnTo>
                    <a:pt x="852644" y="18120"/>
                  </a:lnTo>
                  <a:lnTo>
                    <a:pt x="850399" y="19049"/>
                  </a:lnTo>
                  <a:close/>
                </a:path>
                <a:path w="3143885" h="19050">
                  <a:moveTo>
                    <a:pt x="888500" y="19049"/>
                  </a:moveTo>
                  <a:lnTo>
                    <a:pt x="883238" y="19049"/>
                  </a:lnTo>
                  <a:lnTo>
                    <a:pt x="880993" y="18120"/>
                  </a:lnTo>
                  <a:lnTo>
                    <a:pt x="877273" y="14400"/>
                  </a:lnTo>
                  <a:lnTo>
                    <a:pt x="876343" y="12155"/>
                  </a:lnTo>
                  <a:lnTo>
                    <a:pt x="876343" y="6894"/>
                  </a:lnTo>
                  <a:lnTo>
                    <a:pt x="877273" y="4649"/>
                  </a:lnTo>
                  <a:lnTo>
                    <a:pt x="880993" y="929"/>
                  </a:lnTo>
                  <a:lnTo>
                    <a:pt x="883238" y="0"/>
                  </a:lnTo>
                  <a:lnTo>
                    <a:pt x="888500" y="0"/>
                  </a:lnTo>
                  <a:lnTo>
                    <a:pt x="890745" y="929"/>
                  </a:lnTo>
                  <a:lnTo>
                    <a:pt x="894465" y="4649"/>
                  </a:lnTo>
                  <a:lnTo>
                    <a:pt x="895395" y="6894"/>
                  </a:lnTo>
                  <a:lnTo>
                    <a:pt x="895395" y="12155"/>
                  </a:lnTo>
                  <a:lnTo>
                    <a:pt x="894465" y="14400"/>
                  </a:lnTo>
                  <a:lnTo>
                    <a:pt x="890745" y="18120"/>
                  </a:lnTo>
                  <a:lnTo>
                    <a:pt x="888500" y="19049"/>
                  </a:lnTo>
                  <a:close/>
                </a:path>
                <a:path w="3143885" h="19050">
                  <a:moveTo>
                    <a:pt x="926602" y="19049"/>
                  </a:moveTo>
                  <a:lnTo>
                    <a:pt x="921340" y="19049"/>
                  </a:lnTo>
                  <a:lnTo>
                    <a:pt x="919095" y="18120"/>
                  </a:lnTo>
                  <a:lnTo>
                    <a:pt x="915375" y="14400"/>
                  </a:lnTo>
                  <a:lnTo>
                    <a:pt x="914445" y="12155"/>
                  </a:lnTo>
                  <a:lnTo>
                    <a:pt x="914445" y="6894"/>
                  </a:lnTo>
                  <a:lnTo>
                    <a:pt x="915375" y="4649"/>
                  </a:lnTo>
                  <a:lnTo>
                    <a:pt x="919095" y="929"/>
                  </a:lnTo>
                  <a:lnTo>
                    <a:pt x="921340" y="0"/>
                  </a:lnTo>
                  <a:lnTo>
                    <a:pt x="926602" y="0"/>
                  </a:lnTo>
                  <a:lnTo>
                    <a:pt x="928847" y="929"/>
                  </a:lnTo>
                  <a:lnTo>
                    <a:pt x="932567" y="4649"/>
                  </a:lnTo>
                  <a:lnTo>
                    <a:pt x="933497" y="6894"/>
                  </a:lnTo>
                  <a:lnTo>
                    <a:pt x="933497" y="12155"/>
                  </a:lnTo>
                  <a:lnTo>
                    <a:pt x="932567" y="14400"/>
                  </a:lnTo>
                  <a:lnTo>
                    <a:pt x="928847" y="18120"/>
                  </a:lnTo>
                  <a:lnTo>
                    <a:pt x="926602" y="19049"/>
                  </a:lnTo>
                  <a:close/>
                </a:path>
                <a:path w="3143885" h="19050">
                  <a:moveTo>
                    <a:pt x="964704" y="19049"/>
                  </a:moveTo>
                  <a:lnTo>
                    <a:pt x="959442" y="19049"/>
                  </a:lnTo>
                  <a:lnTo>
                    <a:pt x="957197" y="18120"/>
                  </a:lnTo>
                  <a:lnTo>
                    <a:pt x="953477" y="14400"/>
                  </a:lnTo>
                  <a:lnTo>
                    <a:pt x="952547" y="12155"/>
                  </a:lnTo>
                  <a:lnTo>
                    <a:pt x="952547" y="6894"/>
                  </a:lnTo>
                  <a:lnTo>
                    <a:pt x="953477" y="4649"/>
                  </a:lnTo>
                  <a:lnTo>
                    <a:pt x="957197" y="929"/>
                  </a:lnTo>
                  <a:lnTo>
                    <a:pt x="959442" y="0"/>
                  </a:lnTo>
                  <a:lnTo>
                    <a:pt x="964704" y="0"/>
                  </a:lnTo>
                  <a:lnTo>
                    <a:pt x="966949" y="929"/>
                  </a:lnTo>
                  <a:lnTo>
                    <a:pt x="970669" y="4649"/>
                  </a:lnTo>
                  <a:lnTo>
                    <a:pt x="971599" y="6894"/>
                  </a:lnTo>
                  <a:lnTo>
                    <a:pt x="971599" y="12155"/>
                  </a:lnTo>
                  <a:lnTo>
                    <a:pt x="970669" y="14400"/>
                  </a:lnTo>
                  <a:lnTo>
                    <a:pt x="966949" y="18120"/>
                  </a:lnTo>
                  <a:lnTo>
                    <a:pt x="964704" y="19049"/>
                  </a:lnTo>
                  <a:close/>
                </a:path>
                <a:path w="3143885" h="19050">
                  <a:moveTo>
                    <a:pt x="1002806" y="19049"/>
                  </a:moveTo>
                  <a:lnTo>
                    <a:pt x="997544" y="19049"/>
                  </a:lnTo>
                  <a:lnTo>
                    <a:pt x="995299" y="18120"/>
                  </a:lnTo>
                  <a:lnTo>
                    <a:pt x="991579" y="14400"/>
                  </a:lnTo>
                  <a:lnTo>
                    <a:pt x="990649" y="12155"/>
                  </a:lnTo>
                  <a:lnTo>
                    <a:pt x="990649" y="6894"/>
                  </a:lnTo>
                  <a:lnTo>
                    <a:pt x="991579" y="4649"/>
                  </a:lnTo>
                  <a:lnTo>
                    <a:pt x="995299" y="929"/>
                  </a:lnTo>
                  <a:lnTo>
                    <a:pt x="997544" y="0"/>
                  </a:lnTo>
                  <a:lnTo>
                    <a:pt x="1002806" y="0"/>
                  </a:lnTo>
                  <a:lnTo>
                    <a:pt x="1005051" y="929"/>
                  </a:lnTo>
                  <a:lnTo>
                    <a:pt x="1008771" y="4649"/>
                  </a:lnTo>
                  <a:lnTo>
                    <a:pt x="1009701" y="6894"/>
                  </a:lnTo>
                  <a:lnTo>
                    <a:pt x="1009701" y="12155"/>
                  </a:lnTo>
                  <a:lnTo>
                    <a:pt x="1008771" y="14400"/>
                  </a:lnTo>
                  <a:lnTo>
                    <a:pt x="1005051" y="18120"/>
                  </a:lnTo>
                  <a:lnTo>
                    <a:pt x="1002806" y="19049"/>
                  </a:lnTo>
                  <a:close/>
                </a:path>
                <a:path w="3143885" h="19050">
                  <a:moveTo>
                    <a:pt x="1040908" y="19049"/>
                  </a:moveTo>
                  <a:lnTo>
                    <a:pt x="1035646" y="19049"/>
                  </a:lnTo>
                  <a:lnTo>
                    <a:pt x="1033400" y="18120"/>
                  </a:lnTo>
                  <a:lnTo>
                    <a:pt x="1029681" y="14400"/>
                  </a:lnTo>
                  <a:lnTo>
                    <a:pt x="1028751" y="12155"/>
                  </a:lnTo>
                  <a:lnTo>
                    <a:pt x="1028751" y="6894"/>
                  </a:lnTo>
                  <a:lnTo>
                    <a:pt x="1029681" y="4649"/>
                  </a:lnTo>
                  <a:lnTo>
                    <a:pt x="1033400" y="929"/>
                  </a:lnTo>
                  <a:lnTo>
                    <a:pt x="1035646" y="0"/>
                  </a:lnTo>
                  <a:lnTo>
                    <a:pt x="1040908" y="0"/>
                  </a:lnTo>
                  <a:lnTo>
                    <a:pt x="1043153" y="929"/>
                  </a:lnTo>
                  <a:lnTo>
                    <a:pt x="1046873" y="4649"/>
                  </a:lnTo>
                  <a:lnTo>
                    <a:pt x="1047803" y="6894"/>
                  </a:lnTo>
                  <a:lnTo>
                    <a:pt x="1047803" y="12155"/>
                  </a:lnTo>
                  <a:lnTo>
                    <a:pt x="1046873" y="14400"/>
                  </a:lnTo>
                  <a:lnTo>
                    <a:pt x="1043153" y="18120"/>
                  </a:lnTo>
                  <a:lnTo>
                    <a:pt x="1040908" y="19049"/>
                  </a:lnTo>
                  <a:close/>
                </a:path>
                <a:path w="3143885" h="19050">
                  <a:moveTo>
                    <a:pt x="1079010" y="19049"/>
                  </a:moveTo>
                  <a:lnTo>
                    <a:pt x="1073748" y="19049"/>
                  </a:lnTo>
                  <a:lnTo>
                    <a:pt x="1071502" y="18120"/>
                  </a:lnTo>
                  <a:lnTo>
                    <a:pt x="1067783" y="14400"/>
                  </a:lnTo>
                  <a:lnTo>
                    <a:pt x="1066853" y="12155"/>
                  </a:lnTo>
                  <a:lnTo>
                    <a:pt x="1066853" y="6894"/>
                  </a:lnTo>
                  <a:lnTo>
                    <a:pt x="1067783" y="4649"/>
                  </a:lnTo>
                  <a:lnTo>
                    <a:pt x="1071502" y="929"/>
                  </a:lnTo>
                  <a:lnTo>
                    <a:pt x="1073748" y="0"/>
                  </a:lnTo>
                  <a:lnTo>
                    <a:pt x="1079010" y="0"/>
                  </a:lnTo>
                  <a:lnTo>
                    <a:pt x="1081255" y="929"/>
                  </a:lnTo>
                  <a:lnTo>
                    <a:pt x="1084975" y="4649"/>
                  </a:lnTo>
                  <a:lnTo>
                    <a:pt x="1085905" y="6894"/>
                  </a:lnTo>
                  <a:lnTo>
                    <a:pt x="1085905" y="12155"/>
                  </a:lnTo>
                  <a:lnTo>
                    <a:pt x="1084975" y="14400"/>
                  </a:lnTo>
                  <a:lnTo>
                    <a:pt x="1081255" y="18120"/>
                  </a:lnTo>
                  <a:lnTo>
                    <a:pt x="1079010" y="19049"/>
                  </a:lnTo>
                  <a:close/>
                </a:path>
                <a:path w="3143885" h="19050">
                  <a:moveTo>
                    <a:pt x="1117112" y="19049"/>
                  </a:moveTo>
                  <a:lnTo>
                    <a:pt x="1111849" y="19049"/>
                  </a:lnTo>
                  <a:lnTo>
                    <a:pt x="1109604" y="18120"/>
                  </a:lnTo>
                  <a:lnTo>
                    <a:pt x="1105885" y="14400"/>
                  </a:lnTo>
                  <a:lnTo>
                    <a:pt x="1104955" y="12155"/>
                  </a:lnTo>
                  <a:lnTo>
                    <a:pt x="1104955" y="6894"/>
                  </a:lnTo>
                  <a:lnTo>
                    <a:pt x="1105885" y="4649"/>
                  </a:lnTo>
                  <a:lnTo>
                    <a:pt x="1109604" y="929"/>
                  </a:lnTo>
                  <a:lnTo>
                    <a:pt x="1111849" y="0"/>
                  </a:lnTo>
                  <a:lnTo>
                    <a:pt x="1117112" y="0"/>
                  </a:lnTo>
                  <a:lnTo>
                    <a:pt x="1119357" y="929"/>
                  </a:lnTo>
                  <a:lnTo>
                    <a:pt x="1123077" y="4649"/>
                  </a:lnTo>
                  <a:lnTo>
                    <a:pt x="1124007" y="6894"/>
                  </a:lnTo>
                  <a:lnTo>
                    <a:pt x="1124007" y="12155"/>
                  </a:lnTo>
                  <a:lnTo>
                    <a:pt x="1123077" y="14400"/>
                  </a:lnTo>
                  <a:lnTo>
                    <a:pt x="1119357" y="18120"/>
                  </a:lnTo>
                  <a:lnTo>
                    <a:pt x="1117112" y="19049"/>
                  </a:lnTo>
                  <a:close/>
                </a:path>
                <a:path w="3143885" h="19050">
                  <a:moveTo>
                    <a:pt x="1155214" y="19049"/>
                  </a:moveTo>
                  <a:lnTo>
                    <a:pt x="1149951" y="19049"/>
                  </a:lnTo>
                  <a:lnTo>
                    <a:pt x="1147706" y="18120"/>
                  </a:lnTo>
                  <a:lnTo>
                    <a:pt x="1143986" y="14400"/>
                  </a:lnTo>
                  <a:lnTo>
                    <a:pt x="1143056" y="12155"/>
                  </a:lnTo>
                  <a:lnTo>
                    <a:pt x="1143056" y="6894"/>
                  </a:lnTo>
                  <a:lnTo>
                    <a:pt x="1143986" y="4649"/>
                  </a:lnTo>
                  <a:lnTo>
                    <a:pt x="1147706" y="929"/>
                  </a:lnTo>
                  <a:lnTo>
                    <a:pt x="1149951" y="0"/>
                  </a:lnTo>
                  <a:lnTo>
                    <a:pt x="1155214" y="0"/>
                  </a:lnTo>
                  <a:lnTo>
                    <a:pt x="1157459" y="929"/>
                  </a:lnTo>
                  <a:lnTo>
                    <a:pt x="1161179" y="4649"/>
                  </a:lnTo>
                  <a:lnTo>
                    <a:pt x="1162108" y="6894"/>
                  </a:lnTo>
                  <a:lnTo>
                    <a:pt x="1162108" y="12155"/>
                  </a:lnTo>
                  <a:lnTo>
                    <a:pt x="1161179" y="14400"/>
                  </a:lnTo>
                  <a:lnTo>
                    <a:pt x="1157459" y="18120"/>
                  </a:lnTo>
                  <a:lnTo>
                    <a:pt x="1155214" y="19049"/>
                  </a:lnTo>
                  <a:close/>
                </a:path>
                <a:path w="3143885" h="19050">
                  <a:moveTo>
                    <a:pt x="1193316" y="19049"/>
                  </a:moveTo>
                  <a:lnTo>
                    <a:pt x="1188053" y="19049"/>
                  </a:lnTo>
                  <a:lnTo>
                    <a:pt x="1185808" y="18120"/>
                  </a:lnTo>
                  <a:lnTo>
                    <a:pt x="1182088" y="14400"/>
                  </a:lnTo>
                  <a:lnTo>
                    <a:pt x="1181158" y="12155"/>
                  </a:lnTo>
                  <a:lnTo>
                    <a:pt x="1181158" y="6894"/>
                  </a:lnTo>
                  <a:lnTo>
                    <a:pt x="1182088" y="4649"/>
                  </a:lnTo>
                  <a:lnTo>
                    <a:pt x="1185808" y="929"/>
                  </a:lnTo>
                  <a:lnTo>
                    <a:pt x="1188053" y="0"/>
                  </a:lnTo>
                  <a:lnTo>
                    <a:pt x="1193316" y="0"/>
                  </a:lnTo>
                  <a:lnTo>
                    <a:pt x="1195561" y="929"/>
                  </a:lnTo>
                  <a:lnTo>
                    <a:pt x="1199280" y="4649"/>
                  </a:lnTo>
                  <a:lnTo>
                    <a:pt x="1200210" y="6894"/>
                  </a:lnTo>
                  <a:lnTo>
                    <a:pt x="1200210" y="12155"/>
                  </a:lnTo>
                  <a:lnTo>
                    <a:pt x="1199280" y="14400"/>
                  </a:lnTo>
                  <a:lnTo>
                    <a:pt x="1195561" y="18120"/>
                  </a:lnTo>
                  <a:lnTo>
                    <a:pt x="1193316" y="19049"/>
                  </a:lnTo>
                  <a:close/>
                </a:path>
                <a:path w="3143885" h="19050">
                  <a:moveTo>
                    <a:pt x="1231418" y="19049"/>
                  </a:moveTo>
                  <a:lnTo>
                    <a:pt x="1226155" y="19049"/>
                  </a:lnTo>
                  <a:lnTo>
                    <a:pt x="1223910" y="18120"/>
                  </a:lnTo>
                  <a:lnTo>
                    <a:pt x="1220190" y="14400"/>
                  </a:lnTo>
                  <a:lnTo>
                    <a:pt x="1219260" y="12155"/>
                  </a:lnTo>
                  <a:lnTo>
                    <a:pt x="1219260" y="6894"/>
                  </a:lnTo>
                  <a:lnTo>
                    <a:pt x="1220190" y="4649"/>
                  </a:lnTo>
                  <a:lnTo>
                    <a:pt x="1223910" y="929"/>
                  </a:lnTo>
                  <a:lnTo>
                    <a:pt x="1226155" y="0"/>
                  </a:lnTo>
                  <a:lnTo>
                    <a:pt x="1231418" y="0"/>
                  </a:lnTo>
                  <a:lnTo>
                    <a:pt x="1233663" y="929"/>
                  </a:lnTo>
                  <a:lnTo>
                    <a:pt x="1237382" y="4649"/>
                  </a:lnTo>
                  <a:lnTo>
                    <a:pt x="1238312" y="6894"/>
                  </a:lnTo>
                  <a:lnTo>
                    <a:pt x="1238312" y="12155"/>
                  </a:lnTo>
                  <a:lnTo>
                    <a:pt x="1237382" y="14400"/>
                  </a:lnTo>
                  <a:lnTo>
                    <a:pt x="1233663" y="18120"/>
                  </a:lnTo>
                  <a:lnTo>
                    <a:pt x="1231418" y="19049"/>
                  </a:lnTo>
                  <a:close/>
                </a:path>
                <a:path w="3143885" h="19050">
                  <a:moveTo>
                    <a:pt x="1269519" y="19049"/>
                  </a:moveTo>
                  <a:lnTo>
                    <a:pt x="1264257" y="19049"/>
                  </a:lnTo>
                  <a:lnTo>
                    <a:pt x="1262012" y="18120"/>
                  </a:lnTo>
                  <a:lnTo>
                    <a:pt x="1258292" y="14400"/>
                  </a:lnTo>
                  <a:lnTo>
                    <a:pt x="1257362" y="12155"/>
                  </a:lnTo>
                  <a:lnTo>
                    <a:pt x="1257362" y="6894"/>
                  </a:lnTo>
                  <a:lnTo>
                    <a:pt x="1258292" y="4649"/>
                  </a:lnTo>
                  <a:lnTo>
                    <a:pt x="1262012" y="929"/>
                  </a:lnTo>
                  <a:lnTo>
                    <a:pt x="1264257" y="0"/>
                  </a:lnTo>
                  <a:lnTo>
                    <a:pt x="1269519" y="0"/>
                  </a:lnTo>
                  <a:lnTo>
                    <a:pt x="1271765" y="929"/>
                  </a:lnTo>
                  <a:lnTo>
                    <a:pt x="1275484" y="4649"/>
                  </a:lnTo>
                  <a:lnTo>
                    <a:pt x="1276414" y="6894"/>
                  </a:lnTo>
                  <a:lnTo>
                    <a:pt x="1276414" y="12155"/>
                  </a:lnTo>
                  <a:lnTo>
                    <a:pt x="1275484" y="14400"/>
                  </a:lnTo>
                  <a:lnTo>
                    <a:pt x="1271765" y="18120"/>
                  </a:lnTo>
                  <a:lnTo>
                    <a:pt x="1269519" y="19049"/>
                  </a:lnTo>
                  <a:close/>
                </a:path>
                <a:path w="3143885" h="19050">
                  <a:moveTo>
                    <a:pt x="1307621" y="19049"/>
                  </a:moveTo>
                  <a:lnTo>
                    <a:pt x="1302359" y="19049"/>
                  </a:lnTo>
                  <a:lnTo>
                    <a:pt x="1300114" y="18120"/>
                  </a:lnTo>
                  <a:lnTo>
                    <a:pt x="1296394" y="14400"/>
                  </a:lnTo>
                  <a:lnTo>
                    <a:pt x="1295464" y="12155"/>
                  </a:lnTo>
                  <a:lnTo>
                    <a:pt x="1295464" y="6894"/>
                  </a:lnTo>
                  <a:lnTo>
                    <a:pt x="1296394" y="4649"/>
                  </a:lnTo>
                  <a:lnTo>
                    <a:pt x="1300114" y="929"/>
                  </a:lnTo>
                  <a:lnTo>
                    <a:pt x="1302359" y="0"/>
                  </a:lnTo>
                  <a:lnTo>
                    <a:pt x="1307621" y="0"/>
                  </a:lnTo>
                  <a:lnTo>
                    <a:pt x="1309866" y="929"/>
                  </a:lnTo>
                  <a:lnTo>
                    <a:pt x="1313586" y="4649"/>
                  </a:lnTo>
                  <a:lnTo>
                    <a:pt x="1314516" y="6894"/>
                  </a:lnTo>
                  <a:lnTo>
                    <a:pt x="1314516" y="12155"/>
                  </a:lnTo>
                  <a:lnTo>
                    <a:pt x="1313586" y="14400"/>
                  </a:lnTo>
                  <a:lnTo>
                    <a:pt x="1309866" y="18120"/>
                  </a:lnTo>
                  <a:lnTo>
                    <a:pt x="1307621" y="19049"/>
                  </a:lnTo>
                  <a:close/>
                </a:path>
                <a:path w="3143885" h="19050">
                  <a:moveTo>
                    <a:pt x="1345723" y="19049"/>
                  </a:moveTo>
                  <a:lnTo>
                    <a:pt x="1340461" y="19049"/>
                  </a:lnTo>
                  <a:lnTo>
                    <a:pt x="1338216" y="18120"/>
                  </a:lnTo>
                  <a:lnTo>
                    <a:pt x="1334496" y="14400"/>
                  </a:lnTo>
                  <a:lnTo>
                    <a:pt x="1333566" y="12155"/>
                  </a:lnTo>
                  <a:lnTo>
                    <a:pt x="1333566" y="6894"/>
                  </a:lnTo>
                  <a:lnTo>
                    <a:pt x="1334496" y="4649"/>
                  </a:lnTo>
                  <a:lnTo>
                    <a:pt x="1338216" y="929"/>
                  </a:lnTo>
                  <a:lnTo>
                    <a:pt x="1340461" y="0"/>
                  </a:lnTo>
                  <a:lnTo>
                    <a:pt x="1345723" y="0"/>
                  </a:lnTo>
                  <a:lnTo>
                    <a:pt x="1347968" y="929"/>
                  </a:lnTo>
                  <a:lnTo>
                    <a:pt x="1351688" y="4649"/>
                  </a:lnTo>
                  <a:lnTo>
                    <a:pt x="1352618" y="6894"/>
                  </a:lnTo>
                  <a:lnTo>
                    <a:pt x="1352618" y="12155"/>
                  </a:lnTo>
                  <a:lnTo>
                    <a:pt x="1351688" y="14400"/>
                  </a:lnTo>
                  <a:lnTo>
                    <a:pt x="1347968" y="18120"/>
                  </a:lnTo>
                  <a:lnTo>
                    <a:pt x="1345723" y="19049"/>
                  </a:lnTo>
                  <a:close/>
                </a:path>
                <a:path w="3143885" h="19050">
                  <a:moveTo>
                    <a:pt x="1383825" y="19049"/>
                  </a:moveTo>
                  <a:lnTo>
                    <a:pt x="1378563" y="19049"/>
                  </a:lnTo>
                  <a:lnTo>
                    <a:pt x="1376318" y="18120"/>
                  </a:lnTo>
                  <a:lnTo>
                    <a:pt x="1372598" y="14400"/>
                  </a:lnTo>
                  <a:lnTo>
                    <a:pt x="1371668" y="12155"/>
                  </a:lnTo>
                  <a:lnTo>
                    <a:pt x="1371668" y="6894"/>
                  </a:lnTo>
                  <a:lnTo>
                    <a:pt x="1372598" y="4649"/>
                  </a:lnTo>
                  <a:lnTo>
                    <a:pt x="1376318" y="929"/>
                  </a:lnTo>
                  <a:lnTo>
                    <a:pt x="1378563" y="0"/>
                  </a:lnTo>
                  <a:lnTo>
                    <a:pt x="1383825" y="0"/>
                  </a:lnTo>
                  <a:lnTo>
                    <a:pt x="1386070" y="929"/>
                  </a:lnTo>
                  <a:lnTo>
                    <a:pt x="1389790" y="4649"/>
                  </a:lnTo>
                  <a:lnTo>
                    <a:pt x="1390720" y="6894"/>
                  </a:lnTo>
                  <a:lnTo>
                    <a:pt x="1390720" y="12155"/>
                  </a:lnTo>
                  <a:lnTo>
                    <a:pt x="1389790" y="14400"/>
                  </a:lnTo>
                  <a:lnTo>
                    <a:pt x="1386070" y="18120"/>
                  </a:lnTo>
                  <a:lnTo>
                    <a:pt x="1383825" y="19049"/>
                  </a:lnTo>
                  <a:close/>
                </a:path>
                <a:path w="3143885" h="19050">
                  <a:moveTo>
                    <a:pt x="1421927" y="19049"/>
                  </a:moveTo>
                  <a:lnTo>
                    <a:pt x="1416665" y="19049"/>
                  </a:lnTo>
                  <a:lnTo>
                    <a:pt x="1414420" y="18120"/>
                  </a:lnTo>
                  <a:lnTo>
                    <a:pt x="1410700" y="14400"/>
                  </a:lnTo>
                  <a:lnTo>
                    <a:pt x="1409770" y="12155"/>
                  </a:lnTo>
                  <a:lnTo>
                    <a:pt x="1409770" y="6894"/>
                  </a:lnTo>
                  <a:lnTo>
                    <a:pt x="1410700" y="4649"/>
                  </a:lnTo>
                  <a:lnTo>
                    <a:pt x="1414420" y="929"/>
                  </a:lnTo>
                  <a:lnTo>
                    <a:pt x="1416665" y="0"/>
                  </a:lnTo>
                  <a:lnTo>
                    <a:pt x="1421927" y="0"/>
                  </a:lnTo>
                  <a:lnTo>
                    <a:pt x="1424172" y="929"/>
                  </a:lnTo>
                  <a:lnTo>
                    <a:pt x="1427892" y="4649"/>
                  </a:lnTo>
                  <a:lnTo>
                    <a:pt x="1428822" y="6894"/>
                  </a:lnTo>
                  <a:lnTo>
                    <a:pt x="1428822" y="12155"/>
                  </a:lnTo>
                  <a:lnTo>
                    <a:pt x="1427892" y="14400"/>
                  </a:lnTo>
                  <a:lnTo>
                    <a:pt x="1424172" y="18120"/>
                  </a:lnTo>
                  <a:lnTo>
                    <a:pt x="1421927" y="19049"/>
                  </a:lnTo>
                  <a:close/>
                </a:path>
                <a:path w="3143885" h="19050">
                  <a:moveTo>
                    <a:pt x="1460029" y="19049"/>
                  </a:moveTo>
                  <a:lnTo>
                    <a:pt x="1454766" y="19049"/>
                  </a:lnTo>
                  <a:lnTo>
                    <a:pt x="1452521" y="18120"/>
                  </a:lnTo>
                  <a:lnTo>
                    <a:pt x="1448802" y="14400"/>
                  </a:lnTo>
                  <a:lnTo>
                    <a:pt x="1447872" y="12155"/>
                  </a:lnTo>
                  <a:lnTo>
                    <a:pt x="1447872" y="6894"/>
                  </a:lnTo>
                  <a:lnTo>
                    <a:pt x="1448802" y="4649"/>
                  </a:lnTo>
                  <a:lnTo>
                    <a:pt x="1452521" y="929"/>
                  </a:lnTo>
                  <a:lnTo>
                    <a:pt x="1454766" y="0"/>
                  </a:lnTo>
                  <a:lnTo>
                    <a:pt x="1460029" y="0"/>
                  </a:lnTo>
                  <a:lnTo>
                    <a:pt x="1462274" y="929"/>
                  </a:lnTo>
                  <a:lnTo>
                    <a:pt x="1465994" y="4649"/>
                  </a:lnTo>
                  <a:lnTo>
                    <a:pt x="1466924" y="6894"/>
                  </a:lnTo>
                  <a:lnTo>
                    <a:pt x="1466924" y="12155"/>
                  </a:lnTo>
                  <a:lnTo>
                    <a:pt x="1465994" y="14400"/>
                  </a:lnTo>
                  <a:lnTo>
                    <a:pt x="1462274" y="18120"/>
                  </a:lnTo>
                  <a:lnTo>
                    <a:pt x="1460029" y="19049"/>
                  </a:lnTo>
                  <a:close/>
                </a:path>
                <a:path w="3143885" h="19050">
                  <a:moveTo>
                    <a:pt x="1498131" y="19049"/>
                  </a:moveTo>
                  <a:lnTo>
                    <a:pt x="1492868" y="19049"/>
                  </a:lnTo>
                  <a:lnTo>
                    <a:pt x="1490623" y="18120"/>
                  </a:lnTo>
                  <a:lnTo>
                    <a:pt x="1486903" y="14400"/>
                  </a:lnTo>
                  <a:lnTo>
                    <a:pt x="1485974" y="12155"/>
                  </a:lnTo>
                  <a:lnTo>
                    <a:pt x="1485974" y="6894"/>
                  </a:lnTo>
                  <a:lnTo>
                    <a:pt x="1486903" y="4649"/>
                  </a:lnTo>
                  <a:lnTo>
                    <a:pt x="1490623" y="929"/>
                  </a:lnTo>
                  <a:lnTo>
                    <a:pt x="1492868" y="0"/>
                  </a:lnTo>
                  <a:lnTo>
                    <a:pt x="1498131" y="0"/>
                  </a:lnTo>
                  <a:lnTo>
                    <a:pt x="1500376" y="929"/>
                  </a:lnTo>
                  <a:lnTo>
                    <a:pt x="1504096" y="4649"/>
                  </a:lnTo>
                  <a:lnTo>
                    <a:pt x="1505025" y="6894"/>
                  </a:lnTo>
                  <a:lnTo>
                    <a:pt x="1505025" y="12155"/>
                  </a:lnTo>
                  <a:lnTo>
                    <a:pt x="1504096" y="14400"/>
                  </a:lnTo>
                  <a:lnTo>
                    <a:pt x="1500376" y="18120"/>
                  </a:lnTo>
                  <a:lnTo>
                    <a:pt x="1498131" y="19049"/>
                  </a:lnTo>
                  <a:close/>
                </a:path>
                <a:path w="3143885" h="19050">
                  <a:moveTo>
                    <a:pt x="1536233" y="19049"/>
                  </a:moveTo>
                  <a:lnTo>
                    <a:pt x="1530970" y="19049"/>
                  </a:lnTo>
                  <a:lnTo>
                    <a:pt x="1528725" y="18120"/>
                  </a:lnTo>
                  <a:lnTo>
                    <a:pt x="1525005" y="14400"/>
                  </a:lnTo>
                  <a:lnTo>
                    <a:pt x="1524075" y="12155"/>
                  </a:lnTo>
                  <a:lnTo>
                    <a:pt x="1524075" y="6894"/>
                  </a:lnTo>
                  <a:lnTo>
                    <a:pt x="1525005" y="4649"/>
                  </a:lnTo>
                  <a:lnTo>
                    <a:pt x="1528725" y="929"/>
                  </a:lnTo>
                  <a:lnTo>
                    <a:pt x="1530970" y="0"/>
                  </a:lnTo>
                  <a:lnTo>
                    <a:pt x="1536233" y="0"/>
                  </a:lnTo>
                  <a:lnTo>
                    <a:pt x="1538478" y="929"/>
                  </a:lnTo>
                  <a:lnTo>
                    <a:pt x="1542197" y="4649"/>
                  </a:lnTo>
                  <a:lnTo>
                    <a:pt x="1543127" y="6894"/>
                  </a:lnTo>
                  <a:lnTo>
                    <a:pt x="1543127" y="12155"/>
                  </a:lnTo>
                  <a:lnTo>
                    <a:pt x="1542197" y="14400"/>
                  </a:lnTo>
                  <a:lnTo>
                    <a:pt x="1538478" y="18120"/>
                  </a:lnTo>
                  <a:lnTo>
                    <a:pt x="1536233" y="19049"/>
                  </a:lnTo>
                  <a:close/>
                </a:path>
                <a:path w="3143885" h="19050">
                  <a:moveTo>
                    <a:pt x="1574335" y="19049"/>
                  </a:moveTo>
                  <a:lnTo>
                    <a:pt x="1569072" y="19049"/>
                  </a:lnTo>
                  <a:lnTo>
                    <a:pt x="1566827" y="18120"/>
                  </a:lnTo>
                  <a:lnTo>
                    <a:pt x="1563107" y="14400"/>
                  </a:lnTo>
                  <a:lnTo>
                    <a:pt x="1562177" y="12155"/>
                  </a:lnTo>
                  <a:lnTo>
                    <a:pt x="1562177" y="6894"/>
                  </a:lnTo>
                  <a:lnTo>
                    <a:pt x="1563107" y="4649"/>
                  </a:lnTo>
                  <a:lnTo>
                    <a:pt x="1566827" y="929"/>
                  </a:lnTo>
                  <a:lnTo>
                    <a:pt x="1569072" y="0"/>
                  </a:lnTo>
                  <a:lnTo>
                    <a:pt x="1574335" y="0"/>
                  </a:lnTo>
                  <a:lnTo>
                    <a:pt x="1576580" y="929"/>
                  </a:lnTo>
                  <a:lnTo>
                    <a:pt x="1580299" y="4649"/>
                  </a:lnTo>
                  <a:lnTo>
                    <a:pt x="1581229" y="6894"/>
                  </a:lnTo>
                  <a:lnTo>
                    <a:pt x="1581229" y="12155"/>
                  </a:lnTo>
                  <a:lnTo>
                    <a:pt x="1580299" y="14400"/>
                  </a:lnTo>
                  <a:lnTo>
                    <a:pt x="1576580" y="18120"/>
                  </a:lnTo>
                  <a:lnTo>
                    <a:pt x="1574335" y="19049"/>
                  </a:lnTo>
                  <a:close/>
                </a:path>
                <a:path w="3143885" h="19050">
                  <a:moveTo>
                    <a:pt x="1612437" y="19049"/>
                  </a:moveTo>
                  <a:lnTo>
                    <a:pt x="1607174" y="19049"/>
                  </a:lnTo>
                  <a:lnTo>
                    <a:pt x="1604929" y="18120"/>
                  </a:lnTo>
                  <a:lnTo>
                    <a:pt x="1601209" y="14400"/>
                  </a:lnTo>
                  <a:lnTo>
                    <a:pt x="1600280" y="12155"/>
                  </a:lnTo>
                  <a:lnTo>
                    <a:pt x="1600280" y="6894"/>
                  </a:lnTo>
                  <a:lnTo>
                    <a:pt x="1601209" y="4649"/>
                  </a:lnTo>
                  <a:lnTo>
                    <a:pt x="1604929" y="929"/>
                  </a:lnTo>
                  <a:lnTo>
                    <a:pt x="1607174" y="0"/>
                  </a:lnTo>
                  <a:lnTo>
                    <a:pt x="1612437" y="0"/>
                  </a:lnTo>
                  <a:lnTo>
                    <a:pt x="1614682" y="929"/>
                  </a:lnTo>
                  <a:lnTo>
                    <a:pt x="1618401" y="4649"/>
                  </a:lnTo>
                  <a:lnTo>
                    <a:pt x="1619331" y="6894"/>
                  </a:lnTo>
                  <a:lnTo>
                    <a:pt x="1619331" y="12155"/>
                  </a:lnTo>
                  <a:lnTo>
                    <a:pt x="1618401" y="14400"/>
                  </a:lnTo>
                  <a:lnTo>
                    <a:pt x="1614682" y="18120"/>
                  </a:lnTo>
                  <a:lnTo>
                    <a:pt x="1612437" y="19049"/>
                  </a:lnTo>
                  <a:close/>
                </a:path>
                <a:path w="3143885" h="19050">
                  <a:moveTo>
                    <a:pt x="1650538" y="19049"/>
                  </a:moveTo>
                  <a:lnTo>
                    <a:pt x="1645276" y="19049"/>
                  </a:lnTo>
                  <a:lnTo>
                    <a:pt x="1643031" y="18120"/>
                  </a:lnTo>
                  <a:lnTo>
                    <a:pt x="1639311" y="14400"/>
                  </a:lnTo>
                  <a:lnTo>
                    <a:pt x="1638381" y="12155"/>
                  </a:lnTo>
                  <a:lnTo>
                    <a:pt x="1638381" y="6894"/>
                  </a:lnTo>
                  <a:lnTo>
                    <a:pt x="1639311" y="4649"/>
                  </a:lnTo>
                  <a:lnTo>
                    <a:pt x="1643031" y="929"/>
                  </a:lnTo>
                  <a:lnTo>
                    <a:pt x="1645276" y="0"/>
                  </a:lnTo>
                  <a:lnTo>
                    <a:pt x="1650538" y="0"/>
                  </a:lnTo>
                  <a:lnTo>
                    <a:pt x="1652783" y="929"/>
                  </a:lnTo>
                  <a:lnTo>
                    <a:pt x="1656503" y="4649"/>
                  </a:lnTo>
                  <a:lnTo>
                    <a:pt x="1657433" y="6894"/>
                  </a:lnTo>
                  <a:lnTo>
                    <a:pt x="1657433" y="12155"/>
                  </a:lnTo>
                  <a:lnTo>
                    <a:pt x="1656503" y="14400"/>
                  </a:lnTo>
                  <a:lnTo>
                    <a:pt x="1652783" y="18120"/>
                  </a:lnTo>
                  <a:lnTo>
                    <a:pt x="1650538" y="19049"/>
                  </a:lnTo>
                  <a:close/>
                </a:path>
                <a:path w="3143885" h="19050">
                  <a:moveTo>
                    <a:pt x="1688640" y="19049"/>
                  </a:moveTo>
                  <a:lnTo>
                    <a:pt x="1683378" y="19049"/>
                  </a:lnTo>
                  <a:lnTo>
                    <a:pt x="1681133" y="18120"/>
                  </a:lnTo>
                  <a:lnTo>
                    <a:pt x="1677413" y="14400"/>
                  </a:lnTo>
                  <a:lnTo>
                    <a:pt x="1676483" y="12155"/>
                  </a:lnTo>
                  <a:lnTo>
                    <a:pt x="1676483" y="6894"/>
                  </a:lnTo>
                  <a:lnTo>
                    <a:pt x="1677413" y="4649"/>
                  </a:lnTo>
                  <a:lnTo>
                    <a:pt x="1681133" y="929"/>
                  </a:lnTo>
                  <a:lnTo>
                    <a:pt x="1683378" y="0"/>
                  </a:lnTo>
                  <a:lnTo>
                    <a:pt x="1688640" y="0"/>
                  </a:lnTo>
                  <a:lnTo>
                    <a:pt x="1690885" y="929"/>
                  </a:lnTo>
                  <a:lnTo>
                    <a:pt x="1694605" y="4649"/>
                  </a:lnTo>
                  <a:lnTo>
                    <a:pt x="1695535" y="6894"/>
                  </a:lnTo>
                  <a:lnTo>
                    <a:pt x="1695535" y="12155"/>
                  </a:lnTo>
                  <a:lnTo>
                    <a:pt x="1694605" y="14400"/>
                  </a:lnTo>
                  <a:lnTo>
                    <a:pt x="1690885" y="18120"/>
                  </a:lnTo>
                  <a:lnTo>
                    <a:pt x="1688640" y="19049"/>
                  </a:lnTo>
                  <a:close/>
                </a:path>
                <a:path w="3143885" h="19050">
                  <a:moveTo>
                    <a:pt x="1726742" y="19049"/>
                  </a:moveTo>
                  <a:lnTo>
                    <a:pt x="1721480" y="19049"/>
                  </a:lnTo>
                  <a:lnTo>
                    <a:pt x="1719235" y="18120"/>
                  </a:lnTo>
                  <a:lnTo>
                    <a:pt x="1715515" y="14400"/>
                  </a:lnTo>
                  <a:lnTo>
                    <a:pt x="1714585" y="12155"/>
                  </a:lnTo>
                  <a:lnTo>
                    <a:pt x="1714585" y="6894"/>
                  </a:lnTo>
                  <a:lnTo>
                    <a:pt x="1715515" y="4649"/>
                  </a:lnTo>
                  <a:lnTo>
                    <a:pt x="1719235" y="929"/>
                  </a:lnTo>
                  <a:lnTo>
                    <a:pt x="1721480" y="0"/>
                  </a:lnTo>
                  <a:lnTo>
                    <a:pt x="1726742" y="0"/>
                  </a:lnTo>
                  <a:lnTo>
                    <a:pt x="1728987" y="929"/>
                  </a:lnTo>
                  <a:lnTo>
                    <a:pt x="1732707" y="4649"/>
                  </a:lnTo>
                  <a:lnTo>
                    <a:pt x="1733637" y="6894"/>
                  </a:lnTo>
                  <a:lnTo>
                    <a:pt x="1733637" y="12155"/>
                  </a:lnTo>
                  <a:lnTo>
                    <a:pt x="1732707" y="14400"/>
                  </a:lnTo>
                  <a:lnTo>
                    <a:pt x="1728987" y="18120"/>
                  </a:lnTo>
                  <a:lnTo>
                    <a:pt x="1726742" y="19049"/>
                  </a:lnTo>
                  <a:close/>
                </a:path>
                <a:path w="3143885" h="19050">
                  <a:moveTo>
                    <a:pt x="1764844" y="19049"/>
                  </a:moveTo>
                  <a:lnTo>
                    <a:pt x="1759582" y="19049"/>
                  </a:lnTo>
                  <a:lnTo>
                    <a:pt x="1757337" y="18120"/>
                  </a:lnTo>
                  <a:lnTo>
                    <a:pt x="1753617" y="14400"/>
                  </a:lnTo>
                  <a:lnTo>
                    <a:pt x="1752687" y="12155"/>
                  </a:lnTo>
                  <a:lnTo>
                    <a:pt x="1752687" y="6894"/>
                  </a:lnTo>
                  <a:lnTo>
                    <a:pt x="1753617" y="4649"/>
                  </a:lnTo>
                  <a:lnTo>
                    <a:pt x="1757337" y="929"/>
                  </a:lnTo>
                  <a:lnTo>
                    <a:pt x="1759582" y="0"/>
                  </a:lnTo>
                  <a:lnTo>
                    <a:pt x="1764844" y="0"/>
                  </a:lnTo>
                  <a:lnTo>
                    <a:pt x="1767089" y="929"/>
                  </a:lnTo>
                  <a:lnTo>
                    <a:pt x="1770809" y="4649"/>
                  </a:lnTo>
                  <a:lnTo>
                    <a:pt x="1771739" y="6894"/>
                  </a:lnTo>
                  <a:lnTo>
                    <a:pt x="1771739" y="12155"/>
                  </a:lnTo>
                  <a:lnTo>
                    <a:pt x="1770809" y="14400"/>
                  </a:lnTo>
                  <a:lnTo>
                    <a:pt x="1767089" y="18120"/>
                  </a:lnTo>
                  <a:lnTo>
                    <a:pt x="1764844" y="19049"/>
                  </a:lnTo>
                  <a:close/>
                </a:path>
                <a:path w="3143885" h="19050">
                  <a:moveTo>
                    <a:pt x="1802946" y="19049"/>
                  </a:moveTo>
                  <a:lnTo>
                    <a:pt x="1797684" y="19049"/>
                  </a:lnTo>
                  <a:lnTo>
                    <a:pt x="1795438" y="18120"/>
                  </a:lnTo>
                  <a:lnTo>
                    <a:pt x="1791719" y="14400"/>
                  </a:lnTo>
                  <a:lnTo>
                    <a:pt x="1790789" y="12155"/>
                  </a:lnTo>
                  <a:lnTo>
                    <a:pt x="1790789" y="6894"/>
                  </a:lnTo>
                  <a:lnTo>
                    <a:pt x="1791719" y="4649"/>
                  </a:lnTo>
                  <a:lnTo>
                    <a:pt x="1795438" y="929"/>
                  </a:lnTo>
                  <a:lnTo>
                    <a:pt x="1797684" y="0"/>
                  </a:lnTo>
                  <a:lnTo>
                    <a:pt x="1802946" y="0"/>
                  </a:lnTo>
                  <a:lnTo>
                    <a:pt x="1805191" y="929"/>
                  </a:lnTo>
                  <a:lnTo>
                    <a:pt x="1808911" y="4649"/>
                  </a:lnTo>
                  <a:lnTo>
                    <a:pt x="1809841" y="6894"/>
                  </a:lnTo>
                  <a:lnTo>
                    <a:pt x="1809841" y="12155"/>
                  </a:lnTo>
                  <a:lnTo>
                    <a:pt x="1808911" y="14400"/>
                  </a:lnTo>
                  <a:lnTo>
                    <a:pt x="1805191" y="18120"/>
                  </a:lnTo>
                  <a:lnTo>
                    <a:pt x="1802946" y="19049"/>
                  </a:lnTo>
                  <a:close/>
                </a:path>
                <a:path w="3143885" h="19050">
                  <a:moveTo>
                    <a:pt x="1841048" y="19049"/>
                  </a:moveTo>
                  <a:lnTo>
                    <a:pt x="1835785" y="19049"/>
                  </a:lnTo>
                  <a:lnTo>
                    <a:pt x="1833540" y="18120"/>
                  </a:lnTo>
                  <a:lnTo>
                    <a:pt x="1829821" y="14400"/>
                  </a:lnTo>
                  <a:lnTo>
                    <a:pt x="1828891" y="12155"/>
                  </a:lnTo>
                  <a:lnTo>
                    <a:pt x="1828891" y="6894"/>
                  </a:lnTo>
                  <a:lnTo>
                    <a:pt x="1829821" y="4649"/>
                  </a:lnTo>
                  <a:lnTo>
                    <a:pt x="1833540" y="929"/>
                  </a:lnTo>
                  <a:lnTo>
                    <a:pt x="1835785" y="0"/>
                  </a:lnTo>
                  <a:lnTo>
                    <a:pt x="1841048" y="0"/>
                  </a:lnTo>
                  <a:lnTo>
                    <a:pt x="1843293" y="929"/>
                  </a:lnTo>
                  <a:lnTo>
                    <a:pt x="1847013" y="4649"/>
                  </a:lnTo>
                  <a:lnTo>
                    <a:pt x="1847943" y="6894"/>
                  </a:lnTo>
                  <a:lnTo>
                    <a:pt x="1847943" y="12155"/>
                  </a:lnTo>
                  <a:lnTo>
                    <a:pt x="1847013" y="14400"/>
                  </a:lnTo>
                  <a:lnTo>
                    <a:pt x="1843293" y="18120"/>
                  </a:lnTo>
                  <a:lnTo>
                    <a:pt x="1841048" y="19049"/>
                  </a:lnTo>
                  <a:close/>
                </a:path>
                <a:path w="3143885" h="19050">
                  <a:moveTo>
                    <a:pt x="1879150" y="19049"/>
                  </a:moveTo>
                  <a:lnTo>
                    <a:pt x="1873888" y="19049"/>
                  </a:lnTo>
                  <a:lnTo>
                    <a:pt x="1871642" y="18120"/>
                  </a:lnTo>
                  <a:lnTo>
                    <a:pt x="1867923" y="14400"/>
                  </a:lnTo>
                  <a:lnTo>
                    <a:pt x="1866993" y="12155"/>
                  </a:lnTo>
                  <a:lnTo>
                    <a:pt x="1866993" y="6894"/>
                  </a:lnTo>
                  <a:lnTo>
                    <a:pt x="1867923" y="4649"/>
                  </a:lnTo>
                  <a:lnTo>
                    <a:pt x="1871642" y="929"/>
                  </a:lnTo>
                  <a:lnTo>
                    <a:pt x="1873888" y="0"/>
                  </a:lnTo>
                  <a:lnTo>
                    <a:pt x="1879150" y="0"/>
                  </a:lnTo>
                  <a:lnTo>
                    <a:pt x="1881395" y="929"/>
                  </a:lnTo>
                  <a:lnTo>
                    <a:pt x="1885115" y="4649"/>
                  </a:lnTo>
                  <a:lnTo>
                    <a:pt x="1886044" y="6894"/>
                  </a:lnTo>
                  <a:lnTo>
                    <a:pt x="1886044" y="12155"/>
                  </a:lnTo>
                  <a:lnTo>
                    <a:pt x="1885115" y="14400"/>
                  </a:lnTo>
                  <a:lnTo>
                    <a:pt x="1881395" y="18120"/>
                  </a:lnTo>
                  <a:lnTo>
                    <a:pt x="1879150" y="19049"/>
                  </a:lnTo>
                  <a:close/>
                </a:path>
                <a:path w="3143885" h="19050">
                  <a:moveTo>
                    <a:pt x="1917252" y="19049"/>
                  </a:moveTo>
                  <a:lnTo>
                    <a:pt x="1911989" y="19049"/>
                  </a:lnTo>
                  <a:lnTo>
                    <a:pt x="1909744" y="18120"/>
                  </a:lnTo>
                  <a:lnTo>
                    <a:pt x="1906024" y="14400"/>
                  </a:lnTo>
                  <a:lnTo>
                    <a:pt x="1905094" y="12155"/>
                  </a:lnTo>
                  <a:lnTo>
                    <a:pt x="1905094" y="6894"/>
                  </a:lnTo>
                  <a:lnTo>
                    <a:pt x="1906024" y="4649"/>
                  </a:lnTo>
                  <a:lnTo>
                    <a:pt x="1909744" y="929"/>
                  </a:lnTo>
                  <a:lnTo>
                    <a:pt x="1911989" y="0"/>
                  </a:lnTo>
                  <a:lnTo>
                    <a:pt x="1917252" y="0"/>
                  </a:lnTo>
                  <a:lnTo>
                    <a:pt x="1919497" y="929"/>
                  </a:lnTo>
                  <a:lnTo>
                    <a:pt x="1923216" y="4649"/>
                  </a:lnTo>
                  <a:lnTo>
                    <a:pt x="1924146" y="6894"/>
                  </a:lnTo>
                  <a:lnTo>
                    <a:pt x="1924146" y="12155"/>
                  </a:lnTo>
                  <a:lnTo>
                    <a:pt x="1923216" y="14400"/>
                  </a:lnTo>
                  <a:lnTo>
                    <a:pt x="1919497" y="18120"/>
                  </a:lnTo>
                  <a:lnTo>
                    <a:pt x="1917252" y="19049"/>
                  </a:lnTo>
                  <a:close/>
                </a:path>
                <a:path w="3143885" h="19050">
                  <a:moveTo>
                    <a:pt x="1955354" y="19049"/>
                  </a:moveTo>
                  <a:lnTo>
                    <a:pt x="1950091" y="19049"/>
                  </a:lnTo>
                  <a:lnTo>
                    <a:pt x="1947846" y="18120"/>
                  </a:lnTo>
                  <a:lnTo>
                    <a:pt x="1944126" y="14400"/>
                  </a:lnTo>
                  <a:lnTo>
                    <a:pt x="1943196" y="12155"/>
                  </a:lnTo>
                  <a:lnTo>
                    <a:pt x="1943196" y="6894"/>
                  </a:lnTo>
                  <a:lnTo>
                    <a:pt x="1944126" y="4649"/>
                  </a:lnTo>
                  <a:lnTo>
                    <a:pt x="1947846" y="929"/>
                  </a:lnTo>
                  <a:lnTo>
                    <a:pt x="1950091" y="0"/>
                  </a:lnTo>
                  <a:lnTo>
                    <a:pt x="1955354" y="0"/>
                  </a:lnTo>
                  <a:lnTo>
                    <a:pt x="1957599" y="929"/>
                  </a:lnTo>
                  <a:lnTo>
                    <a:pt x="1961319" y="4649"/>
                  </a:lnTo>
                  <a:lnTo>
                    <a:pt x="1962248" y="6894"/>
                  </a:lnTo>
                  <a:lnTo>
                    <a:pt x="1962248" y="12155"/>
                  </a:lnTo>
                  <a:lnTo>
                    <a:pt x="1961319" y="14400"/>
                  </a:lnTo>
                  <a:lnTo>
                    <a:pt x="1957599" y="18120"/>
                  </a:lnTo>
                  <a:lnTo>
                    <a:pt x="1955354" y="19049"/>
                  </a:lnTo>
                  <a:close/>
                </a:path>
                <a:path w="3143885" h="19050">
                  <a:moveTo>
                    <a:pt x="1993456" y="19049"/>
                  </a:moveTo>
                  <a:lnTo>
                    <a:pt x="1988193" y="19049"/>
                  </a:lnTo>
                  <a:lnTo>
                    <a:pt x="1985948" y="18120"/>
                  </a:lnTo>
                  <a:lnTo>
                    <a:pt x="1982228" y="14400"/>
                  </a:lnTo>
                  <a:lnTo>
                    <a:pt x="1981298" y="12155"/>
                  </a:lnTo>
                  <a:lnTo>
                    <a:pt x="1981298" y="6894"/>
                  </a:lnTo>
                  <a:lnTo>
                    <a:pt x="1982228" y="4649"/>
                  </a:lnTo>
                  <a:lnTo>
                    <a:pt x="1985948" y="929"/>
                  </a:lnTo>
                  <a:lnTo>
                    <a:pt x="1988193" y="0"/>
                  </a:lnTo>
                  <a:lnTo>
                    <a:pt x="1993456" y="0"/>
                  </a:lnTo>
                  <a:lnTo>
                    <a:pt x="1995701" y="929"/>
                  </a:lnTo>
                  <a:lnTo>
                    <a:pt x="1999420" y="4649"/>
                  </a:lnTo>
                  <a:lnTo>
                    <a:pt x="2000350" y="6894"/>
                  </a:lnTo>
                  <a:lnTo>
                    <a:pt x="2000350" y="12155"/>
                  </a:lnTo>
                  <a:lnTo>
                    <a:pt x="1999420" y="14400"/>
                  </a:lnTo>
                  <a:lnTo>
                    <a:pt x="1995701" y="18120"/>
                  </a:lnTo>
                  <a:lnTo>
                    <a:pt x="1993456" y="19049"/>
                  </a:lnTo>
                  <a:close/>
                </a:path>
                <a:path w="3143885" h="19050">
                  <a:moveTo>
                    <a:pt x="2031558" y="19049"/>
                  </a:moveTo>
                  <a:lnTo>
                    <a:pt x="2026295" y="19049"/>
                  </a:lnTo>
                  <a:lnTo>
                    <a:pt x="2024050" y="18120"/>
                  </a:lnTo>
                  <a:lnTo>
                    <a:pt x="2020330" y="14400"/>
                  </a:lnTo>
                  <a:lnTo>
                    <a:pt x="2019400" y="12155"/>
                  </a:lnTo>
                  <a:lnTo>
                    <a:pt x="2019400" y="6894"/>
                  </a:lnTo>
                  <a:lnTo>
                    <a:pt x="2020330" y="4649"/>
                  </a:lnTo>
                  <a:lnTo>
                    <a:pt x="2024050" y="929"/>
                  </a:lnTo>
                  <a:lnTo>
                    <a:pt x="2026295" y="0"/>
                  </a:lnTo>
                  <a:lnTo>
                    <a:pt x="2031558" y="0"/>
                  </a:lnTo>
                  <a:lnTo>
                    <a:pt x="2033802" y="929"/>
                  </a:lnTo>
                  <a:lnTo>
                    <a:pt x="2037522" y="4649"/>
                  </a:lnTo>
                  <a:lnTo>
                    <a:pt x="2038452" y="6894"/>
                  </a:lnTo>
                  <a:lnTo>
                    <a:pt x="2038452" y="12155"/>
                  </a:lnTo>
                  <a:lnTo>
                    <a:pt x="2037522" y="14400"/>
                  </a:lnTo>
                  <a:lnTo>
                    <a:pt x="2033802" y="18120"/>
                  </a:lnTo>
                  <a:lnTo>
                    <a:pt x="2031558" y="19049"/>
                  </a:lnTo>
                  <a:close/>
                </a:path>
                <a:path w="3143885" h="19050">
                  <a:moveTo>
                    <a:pt x="2069659" y="19049"/>
                  </a:moveTo>
                  <a:lnTo>
                    <a:pt x="2064397" y="19049"/>
                  </a:lnTo>
                  <a:lnTo>
                    <a:pt x="2062152" y="18120"/>
                  </a:lnTo>
                  <a:lnTo>
                    <a:pt x="2058432" y="14400"/>
                  </a:lnTo>
                  <a:lnTo>
                    <a:pt x="2057502" y="12155"/>
                  </a:lnTo>
                  <a:lnTo>
                    <a:pt x="2057502" y="6894"/>
                  </a:lnTo>
                  <a:lnTo>
                    <a:pt x="2058432" y="4649"/>
                  </a:lnTo>
                  <a:lnTo>
                    <a:pt x="2062152" y="929"/>
                  </a:lnTo>
                  <a:lnTo>
                    <a:pt x="2064397" y="0"/>
                  </a:lnTo>
                  <a:lnTo>
                    <a:pt x="2069659" y="0"/>
                  </a:lnTo>
                  <a:lnTo>
                    <a:pt x="2071904" y="929"/>
                  </a:lnTo>
                  <a:lnTo>
                    <a:pt x="2075624" y="4649"/>
                  </a:lnTo>
                  <a:lnTo>
                    <a:pt x="2076554" y="6894"/>
                  </a:lnTo>
                  <a:lnTo>
                    <a:pt x="2076554" y="12155"/>
                  </a:lnTo>
                  <a:lnTo>
                    <a:pt x="2075624" y="14400"/>
                  </a:lnTo>
                  <a:lnTo>
                    <a:pt x="2071904" y="18120"/>
                  </a:lnTo>
                  <a:lnTo>
                    <a:pt x="2069659" y="19049"/>
                  </a:lnTo>
                  <a:close/>
                </a:path>
                <a:path w="3143885" h="19050">
                  <a:moveTo>
                    <a:pt x="2107761" y="19049"/>
                  </a:moveTo>
                  <a:lnTo>
                    <a:pt x="2102499" y="19049"/>
                  </a:lnTo>
                  <a:lnTo>
                    <a:pt x="2100254" y="18120"/>
                  </a:lnTo>
                  <a:lnTo>
                    <a:pt x="2096534" y="14400"/>
                  </a:lnTo>
                  <a:lnTo>
                    <a:pt x="2095604" y="12155"/>
                  </a:lnTo>
                  <a:lnTo>
                    <a:pt x="2095604" y="6894"/>
                  </a:lnTo>
                  <a:lnTo>
                    <a:pt x="2096534" y="4649"/>
                  </a:lnTo>
                  <a:lnTo>
                    <a:pt x="2100254" y="929"/>
                  </a:lnTo>
                  <a:lnTo>
                    <a:pt x="2102499" y="0"/>
                  </a:lnTo>
                  <a:lnTo>
                    <a:pt x="2107761" y="0"/>
                  </a:lnTo>
                  <a:lnTo>
                    <a:pt x="2110006" y="929"/>
                  </a:lnTo>
                  <a:lnTo>
                    <a:pt x="2113726" y="4649"/>
                  </a:lnTo>
                  <a:lnTo>
                    <a:pt x="2114656" y="6894"/>
                  </a:lnTo>
                  <a:lnTo>
                    <a:pt x="2114656" y="12155"/>
                  </a:lnTo>
                  <a:lnTo>
                    <a:pt x="2113726" y="14400"/>
                  </a:lnTo>
                  <a:lnTo>
                    <a:pt x="2110006" y="18120"/>
                  </a:lnTo>
                  <a:lnTo>
                    <a:pt x="2107761" y="19049"/>
                  </a:lnTo>
                  <a:close/>
                </a:path>
                <a:path w="3143885" h="19050">
                  <a:moveTo>
                    <a:pt x="2145863" y="19049"/>
                  </a:moveTo>
                  <a:lnTo>
                    <a:pt x="2140601" y="19049"/>
                  </a:lnTo>
                  <a:lnTo>
                    <a:pt x="2138356" y="18120"/>
                  </a:lnTo>
                  <a:lnTo>
                    <a:pt x="2134636" y="14400"/>
                  </a:lnTo>
                  <a:lnTo>
                    <a:pt x="2133706" y="12155"/>
                  </a:lnTo>
                  <a:lnTo>
                    <a:pt x="2133706" y="6894"/>
                  </a:lnTo>
                  <a:lnTo>
                    <a:pt x="2134636" y="4649"/>
                  </a:lnTo>
                  <a:lnTo>
                    <a:pt x="2138356" y="929"/>
                  </a:lnTo>
                  <a:lnTo>
                    <a:pt x="2140601" y="0"/>
                  </a:lnTo>
                  <a:lnTo>
                    <a:pt x="2145863" y="0"/>
                  </a:lnTo>
                  <a:lnTo>
                    <a:pt x="2148108" y="929"/>
                  </a:lnTo>
                  <a:lnTo>
                    <a:pt x="2151828" y="4649"/>
                  </a:lnTo>
                  <a:lnTo>
                    <a:pt x="2152758" y="6894"/>
                  </a:lnTo>
                  <a:lnTo>
                    <a:pt x="2152758" y="12155"/>
                  </a:lnTo>
                  <a:lnTo>
                    <a:pt x="2151828" y="14400"/>
                  </a:lnTo>
                  <a:lnTo>
                    <a:pt x="2148108" y="18120"/>
                  </a:lnTo>
                  <a:lnTo>
                    <a:pt x="2145863" y="19049"/>
                  </a:lnTo>
                  <a:close/>
                </a:path>
                <a:path w="3143885" h="19050">
                  <a:moveTo>
                    <a:pt x="2183965" y="19049"/>
                  </a:moveTo>
                  <a:lnTo>
                    <a:pt x="2178703" y="19049"/>
                  </a:lnTo>
                  <a:lnTo>
                    <a:pt x="2176458" y="18120"/>
                  </a:lnTo>
                  <a:lnTo>
                    <a:pt x="2172738" y="14400"/>
                  </a:lnTo>
                  <a:lnTo>
                    <a:pt x="2171808" y="12155"/>
                  </a:lnTo>
                  <a:lnTo>
                    <a:pt x="2171808" y="6894"/>
                  </a:lnTo>
                  <a:lnTo>
                    <a:pt x="2172738" y="4649"/>
                  </a:lnTo>
                  <a:lnTo>
                    <a:pt x="2176458" y="929"/>
                  </a:lnTo>
                  <a:lnTo>
                    <a:pt x="2178703" y="0"/>
                  </a:lnTo>
                  <a:lnTo>
                    <a:pt x="2183965" y="0"/>
                  </a:lnTo>
                  <a:lnTo>
                    <a:pt x="2186210" y="929"/>
                  </a:lnTo>
                  <a:lnTo>
                    <a:pt x="2189930" y="4649"/>
                  </a:lnTo>
                  <a:lnTo>
                    <a:pt x="2190860" y="6894"/>
                  </a:lnTo>
                  <a:lnTo>
                    <a:pt x="2190860" y="12155"/>
                  </a:lnTo>
                  <a:lnTo>
                    <a:pt x="2189930" y="14400"/>
                  </a:lnTo>
                  <a:lnTo>
                    <a:pt x="2186210" y="18120"/>
                  </a:lnTo>
                  <a:lnTo>
                    <a:pt x="2183965" y="19049"/>
                  </a:lnTo>
                  <a:close/>
                </a:path>
                <a:path w="3143885" h="19050">
                  <a:moveTo>
                    <a:pt x="2222067" y="19049"/>
                  </a:moveTo>
                  <a:lnTo>
                    <a:pt x="2216804" y="19049"/>
                  </a:lnTo>
                  <a:lnTo>
                    <a:pt x="2214559" y="18120"/>
                  </a:lnTo>
                  <a:lnTo>
                    <a:pt x="2210840" y="14400"/>
                  </a:lnTo>
                  <a:lnTo>
                    <a:pt x="2209910" y="12155"/>
                  </a:lnTo>
                  <a:lnTo>
                    <a:pt x="2209910" y="6894"/>
                  </a:lnTo>
                  <a:lnTo>
                    <a:pt x="2210840" y="4649"/>
                  </a:lnTo>
                  <a:lnTo>
                    <a:pt x="2214559" y="929"/>
                  </a:lnTo>
                  <a:lnTo>
                    <a:pt x="2216804" y="0"/>
                  </a:lnTo>
                  <a:lnTo>
                    <a:pt x="2222067" y="0"/>
                  </a:lnTo>
                  <a:lnTo>
                    <a:pt x="2224312" y="929"/>
                  </a:lnTo>
                  <a:lnTo>
                    <a:pt x="2228032" y="4649"/>
                  </a:lnTo>
                  <a:lnTo>
                    <a:pt x="2228962" y="6894"/>
                  </a:lnTo>
                  <a:lnTo>
                    <a:pt x="2228962" y="12155"/>
                  </a:lnTo>
                  <a:lnTo>
                    <a:pt x="2228032" y="14400"/>
                  </a:lnTo>
                  <a:lnTo>
                    <a:pt x="2224312" y="18120"/>
                  </a:lnTo>
                  <a:lnTo>
                    <a:pt x="2222067" y="19049"/>
                  </a:lnTo>
                  <a:close/>
                </a:path>
                <a:path w="3143885" h="19050">
                  <a:moveTo>
                    <a:pt x="2260169" y="19049"/>
                  </a:moveTo>
                  <a:lnTo>
                    <a:pt x="2254906" y="19049"/>
                  </a:lnTo>
                  <a:lnTo>
                    <a:pt x="2252661" y="18120"/>
                  </a:lnTo>
                  <a:lnTo>
                    <a:pt x="2248942" y="14400"/>
                  </a:lnTo>
                  <a:lnTo>
                    <a:pt x="2248012" y="12155"/>
                  </a:lnTo>
                  <a:lnTo>
                    <a:pt x="2248012" y="6894"/>
                  </a:lnTo>
                  <a:lnTo>
                    <a:pt x="2248942" y="4649"/>
                  </a:lnTo>
                  <a:lnTo>
                    <a:pt x="2252661" y="929"/>
                  </a:lnTo>
                  <a:lnTo>
                    <a:pt x="2254906" y="0"/>
                  </a:lnTo>
                  <a:lnTo>
                    <a:pt x="2260169" y="0"/>
                  </a:lnTo>
                  <a:lnTo>
                    <a:pt x="2262414" y="929"/>
                  </a:lnTo>
                  <a:lnTo>
                    <a:pt x="2266134" y="4649"/>
                  </a:lnTo>
                  <a:lnTo>
                    <a:pt x="2267064" y="6894"/>
                  </a:lnTo>
                  <a:lnTo>
                    <a:pt x="2267064" y="12155"/>
                  </a:lnTo>
                  <a:lnTo>
                    <a:pt x="2266134" y="14400"/>
                  </a:lnTo>
                  <a:lnTo>
                    <a:pt x="2262414" y="18120"/>
                  </a:lnTo>
                  <a:lnTo>
                    <a:pt x="2260169" y="19049"/>
                  </a:lnTo>
                  <a:close/>
                </a:path>
                <a:path w="3143885" h="19050">
                  <a:moveTo>
                    <a:pt x="2298271" y="19049"/>
                  </a:moveTo>
                  <a:lnTo>
                    <a:pt x="2293008" y="19049"/>
                  </a:lnTo>
                  <a:lnTo>
                    <a:pt x="2290763" y="18120"/>
                  </a:lnTo>
                  <a:lnTo>
                    <a:pt x="2287043" y="14400"/>
                  </a:lnTo>
                  <a:lnTo>
                    <a:pt x="2286114" y="12155"/>
                  </a:lnTo>
                  <a:lnTo>
                    <a:pt x="2286114" y="6894"/>
                  </a:lnTo>
                  <a:lnTo>
                    <a:pt x="2287043" y="4649"/>
                  </a:lnTo>
                  <a:lnTo>
                    <a:pt x="2290763" y="929"/>
                  </a:lnTo>
                  <a:lnTo>
                    <a:pt x="2293008" y="0"/>
                  </a:lnTo>
                  <a:lnTo>
                    <a:pt x="2298271" y="0"/>
                  </a:lnTo>
                  <a:lnTo>
                    <a:pt x="2300516" y="929"/>
                  </a:lnTo>
                  <a:lnTo>
                    <a:pt x="2304236" y="4649"/>
                  </a:lnTo>
                  <a:lnTo>
                    <a:pt x="2305166" y="6894"/>
                  </a:lnTo>
                  <a:lnTo>
                    <a:pt x="2305166" y="12155"/>
                  </a:lnTo>
                  <a:lnTo>
                    <a:pt x="2304236" y="14400"/>
                  </a:lnTo>
                  <a:lnTo>
                    <a:pt x="2300516" y="18120"/>
                  </a:lnTo>
                  <a:lnTo>
                    <a:pt x="2298271" y="19049"/>
                  </a:lnTo>
                  <a:close/>
                </a:path>
                <a:path w="3143885" h="19050">
                  <a:moveTo>
                    <a:pt x="2336373" y="19049"/>
                  </a:moveTo>
                  <a:lnTo>
                    <a:pt x="2331110" y="19049"/>
                  </a:lnTo>
                  <a:lnTo>
                    <a:pt x="2328865" y="18120"/>
                  </a:lnTo>
                  <a:lnTo>
                    <a:pt x="2325145" y="14400"/>
                  </a:lnTo>
                  <a:lnTo>
                    <a:pt x="2324215" y="12155"/>
                  </a:lnTo>
                  <a:lnTo>
                    <a:pt x="2324215" y="6894"/>
                  </a:lnTo>
                  <a:lnTo>
                    <a:pt x="2325145" y="4649"/>
                  </a:lnTo>
                  <a:lnTo>
                    <a:pt x="2328865" y="929"/>
                  </a:lnTo>
                  <a:lnTo>
                    <a:pt x="2331110" y="0"/>
                  </a:lnTo>
                  <a:lnTo>
                    <a:pt x="2336373" y="0"/>
                  </a:lnTo>
                  <a:lnTo>
                    <a:pt x="2338618" y="929"/>
                  </a:lnTo>
                  <a:lnTo>
                    <a:pt x="2342338" y="4649"/>
                  </a:lnTo>
                  <a:lnTo>
                    <a:pt x="2343268" y="6894"/>
                  </a:lnTo>
                  <a:lnTo>
                    <a:pt x="2343268" y="12155"/>
                  </a:lnTo>
                  <a:lnTo>
                    <a:pt x="2342338" y="14400"/>
                  </a:lnTo>
                  <a:lnTo>
                    <a:pt x="2338618" y="18120"/>
                  </a:lnTo>
                  <a:lnTo>
                    <a:pt x="2336373" y="19049"/>
                  </a:lnTo>
                  <a:close/>
                </a:path>
                <a:path w="3143885" h="19050">
                  <a:moveTo>
                    <a:pt x="2374475" y="19049"/>
                  </a:moveTo>
                  <a:lnTo>
                    <a:pt x="2369212" y="19049"/>
                  </a:lnTo>
                  <a:lnTo>
                    <a:pt x="2366967" y="18120"/>
                  </a:lnTo>
                  <a:lnTo>
                    <a:pt x="2363247" y="14400"/>
                  </a:lnTo>
                  <a:lnTo>
                    <a:pt x="2362317" y="12155"/>
                  </a:lnTo>
                  <a:lnTo>
                    <a:pt x="2362317" y="6894"/>
                  </a:lnTo>
                  <a:lnTo>
                    <a:pt x="2363247" y="4649"/>
                  </a:lnTo>
                  <a:lnTo>
                    <a:pt x="2366967" y="929"/>
                  </a:lnTo>
                  <a:lnTo>
                    <a:pt x="2369212" y="0"/>
                  </a:lnTo>
                  <a:lnTo>
                    <a:pt x="2374475" y="0"/>
                  </a:lnTo>
                  <a:lnTo>
                    <a:pt x="2376720" y="929"/>
                  </a:lnTo>
                  <a:lnTo>
                    <a:pt x="2380439" y="4649"/>
                  </a:lnTo>
                  <a:lnTo>
                    <a:pt x="2381369" y="6894"/>
                  </a:lnTo>
                  <a:lnTo>
                    <a:pt x="2381369" y="12155"/>
                  </a:lnTo>
                  <a:lnTo>
                    <a:pt x="2380439" y="14400"/>
                  </a:lnTo>
                  <a:lnTo>
                    <a:pt x="2376720" y="18120"/>
                  </a:lnTo>
                  <a:lnTo>
                    <a:pt x="2374475" y="19049"/>
                  </a:lnTo>
                  <a:close/>
                </a:path>
                <a:path w="3143885" h="19050">
                  <a:moveTo>
                    <a:pt x="2412576" y="19049"/>
                  </a:moveTo>
                  <a:lnTo>
                    <a:pt x="2407314" y="19049"/>
                  </a:lnTo>
                  <a:lnTo>
                    <a:pt x="2405069" y="18120"/>
                  </a:lnTo>
                  <a:lnTo>
                    <a:pt x="2401349" y="14400"/>
                  </a:lnTo>
                  <a:lnTo>
                    <a:pt x="2400419" y="12155"/>
                  </a:lnTo>
                  <a:lnTo>
                    <a:pt x="2400419" y="6894"/>
                  </a:lnTo>
                  <a:lnTo>
                    <a:pt x="2401349" y="4649"/>
                  </a:lnTo>
                  <a:lnTo>
                    <a:pt x="2405069" y="929"/>
                  </a:lnTo>
                  <a:lnTo>
                    <a:pt x="2407314" y="0"/>
                  </a:lnTo>
                  <a:lnTo>
                    <a:pt x="2412576" y="0"/>
                  </a:lnTo>
                  <a:lnTo>
                    <a:pt x="2414822" y="929"/>
                  </a:lnTo>
                  <a:lnTo>
                    <a:pt x="2418541" y="4649"/>
                  </a:lnTo>
                  <a:lnTo>
                    <a:pt x="2419471" y="6894"/>
                  </a:lnTo>
                  <a:lnTo>
                    <a:pt x="2419471" y="12155"/>
                  </a:lnTo>
                  <a:lnTo>
                    <a:pt x="2418541" y="14400"/>
                  </a:lnTo>
                  <a:lnTo>
                    <a:pt x="2414822" y="18120"/>
                  </a:lnTo>
                  <a:lnTo>
                    <a:pt x="2412576" y="19049"/>
                  </a:lnTo>
                  <a:close/>
                </a:path>
                <a:path w="3143885" h="19050">
                  <a:moveTo>
                    <a:pt x="2450679" y="19049"/>
                  </a:moveTo>
                  <a:lnTo>
                    <a:pt x="2445416" y="19049"/>
                  </a:lnTo>
                  <a:lnTo>
                    <a:pt x="2443171" y="18120"/>
                  </a:lnTo>
                  <a:lnTo>
                    <a:pt x="2439451" y="14400"/>
                  </a:lnTo>
                  <a:lnTo>
                    <a:pt x="2438521" y="12155"/>
                  </a:lnTo>
                  <a:lnTo>
                    <a:pt x="2438521" y="6894"/>
                  </a:lnTo>
                  <a:lnTo>
                    <a:pt x="2439451" y="4649"/>
                  </a:lnTo>
                  <a:lnTo>
                    <a:pt x="2443171" y="929"/>
                  </a:lnTo>
                  <a:lnTo>
                    <a:pt x="2445416" y="0"/>
                  </a:lnTo>
                  <a:lnTo>
                    <a:pt x="2450679" y="0"/>
                  </a:lnTo>
                  <a:lnTo>
                    <a:pt x="2452924" y="929"/>
                  </a:lnTo>
                  <a:lnTo>
                    <a:pt x="2456643" y="4649"/>
                  </a:lnTo>
                  <a:lnTo>
                    <a:pt x="2457573" y="6894"/>
                  </a:lnTo>
                  <a:lnTo>
                    <a:pt x="2457573" y="12155"/>
                  </a:lnTo>
                  <a:lnTo>
                    <a:pt x="2456643" y="14400"/>
                  </a:lnTo>
                  <a:lnTo>
                    <a:pt x="2452924" y="18120"/>
                  </a:lnTo>
                  <a:lnTo>
                    <a:pt x="2450679" y="19049"/>
                  </a:lnTo>
                  <a:close/>
                </a:path>
                <a:path w="3143885" h="19050">
                  <a:moveTo>
                    <a:pt x="2488781" y="19049"/>
                  </a:moveTo>
                  <a:lnTo>
                    <a:pt x="2483518" y="19049"/>
                  </a:lnTo>
                  <a:lnTo>
                    <a:pt x="2481273" y="18120"/>
                  </a:lnTo>
                  <a:lnTo>
                    <a:pt x="2477553" y="14400"/>
                  </a:lnTo>
                  <a:lnTo>
                    <a:pt x="2476623" y="12155"/>
                  </a:lnTo>
                  <a:lnTo>
                    <a:pt x="2476623" y="6894"/>
                  </a:lnTo>
                  <a:lnTo>
                    <a:pt x="2477553" y="4649"/>
                  </a:lnTo>
                  <a:lnTo>
                    <a:pt x="2481273" y="929"/>
                  </a:lnTo>
                  <a:lnTo>
                    <a:pt x="2483518" y="0"/>
                  </a:lnTo>
                  <a:lnTo>
                    <a:pt x="2488781" y="0"/>
                  </a:lnTo>
                  <a:lnTo>
                    <a:pt x="2491026" y="929"/>
                  </a:lnTo>
                  <a:lnTo>
                    <a:pt x="2494745" y="4649"/>
                  </a:lnTo>
                  <a:lnTo>
                    <a:pt x="2495675" y="6894"/>
                  </a:lnTo>
                  <a:lnTo>
                    <a:pt x="2495675" y="12155"/>
                  </a:lnTo>
                  <a:lnTo>
                    <a:pt x="2494745" y="14400"/>
                  </a:lnTo>
                  <a:lnTo>
                    <a:pt x="2491026" y="18120"/>
                  </a:lnTo>
                  <a:lnTo>
                    <a:pt x="2488781" y="19049"/>
                  </a:lnTo>
                  <a:close/>
                </a:path>
                <a:path w="3143885" h="19050">
                  <a:moveTo>
                    <a:pt x="2526882" y="19049"/>
                  </a:moveTo>
                  <a:lnTo>
                    <a:pt x="2521620" y="19049"/>
                  </a:lnTo>
                  <a:lnTo>
                    <a:pt x="2519375" y="18120"/>
                  </a:lnTo>
                  <a:lnTo>
                    <a:pt x="2515655" y="14400"/>
                  </a:lnTo>
                  <a:lnTo>
                    <a:pt x="2514725" y="12155"/>
                  </a:lnTo>
                  <a:lnTo>
                    <a:pt x="2514725" y="6894"/>
                  </a:lnTo>
                  <a:lnTo>
                    <a:pt x="2515655" y="4649"/>
                  </a:lnTo>
                  <a:lnTo>
                    <a:pt x="2519375" y="929"/>
                  </a:lnTo>
                  <a:lnTo>
                    <a:pt x="2521620" y="0"/>
                  </a:lnTo>
                  <a:lnTo>
                    <a:pt x="2526882" y="0"/>
                  </a:lnTo>
                  <a:lnTo>
                    <a:pt x="2529127" y="929"/>
                  </a:lnTo>
                  <a:lnTo>
                    <a:pt x="2532847" y="4649"/>
                  </a:lnTo>
                  <a:lnTo>
                    <a:pt x="2533777" y="6894"/>
                  </a:lnTo>
                  <a:lnTo>
                    <a:pt x="2533777" y="12155"/>
                  </a:lnTo>
                  <a:lnTo>
                    <a:pt x="2532847" y="14400"/>
                  </a:lnTo>
                  <a:lnTo>
                    <a:pt x="2529127" y="18120"/>
                  </a:lnTo>
                  <a:lnTo>
                    <a:pt x="2526882" y="19049"/>
                  </a:lnTo>
                  <a:close/>
                </a:path>
                <a:path w="3143885" h="19050">
                  <a:moveTo>
                    <a:pt x="2564984" y="19049"/>
                  </a:moveTo>
                  <a:lnTo>
                    <a:pt x="2559722" y="19049"/>
                  </a:lnTo>
                  <a:lnTo>
                    <a:pt x="2557476" y="18120"/>
                  </a:lnTo>
                  <a:lnTo>
                    <a:pt x="2553757" y="14400"/>
                  </a:lnTo>
                  <a:lnTo>
                    <a:pt x="2552827" y="12155"/>
                  </a:lnTo>
                  <a:lnTo>
                    <a:pt x="2552827" y="6894"/>
                  </a:lnTo>
                  <a:lnTo>
                    <a:pt x="2553757" y="4649"/>
                  </a:lnTo>
                  <a:lnTo>
                    <a:pt x="2557476" y="929"/>
                  </a:lnTo>
                  <a:lnTo>
                    <a:pt x="2559722" y="0"/>
                  </a:lnTo>
                  <a:lnTo>
                    <a:pt x="2564984" y="0"/>
                  </a:lnTo>
                  <a:lnTo>
                    <a:pt x="2567229" y="929"/>
                  </a:lnTo>
                  <a:lnTo>
                    <a:pt x="2570949" y="4649"/>
                  </a:lnTo>
                  <a:lnTo>
                    <a:pt x="2571879" y="6894"/>
                  </a:lnTo>
                  <a:lnTo>
                    <a:pt x="2571879" y="12155"/>
                  </a:lnTo>
                  <a:lnTo>
                    <a:pt x="2570949" y="14400"/>
                  </a:lnTo>
                  <a:lnTo>
                    <a:pt x="2567229" y="18120"/>
                  </a:lnTo>
                  <a:lnTo>
                    <a:pt x="2564984" y="19049"/>
                  </a:lnTo>
                  <a:close/>
                </a:path>
                <a:path w="3143885" h="19050">
                  <a:moveTo>
                    <a:pt x="2603086" y="19049"/>
                  </a:moveTo>
                  <a:lnTo>
                    <a:pt x="2597824" y="19049"/>
                  </a:lnTo>
                  <a:lnTo>
                    <a:pt x="2595578" y="18120"/>
                  </a:lnTo>
                  <a:lnTo>
                    <a:pt x="2591859" y="14400"/>
                  </a:lnTo>
                  <a:lnTo>
                    <a:pt x="2590929" y="12155"/>
                  </a:lnTo>
                  <a:lnTo>
                    <a:pt x="2590929" y="6894"/>
                  </a:lnTo>
                  <a:lnTo>
                    <a:pt x="2591859" y="4649"/>
                  </a:lnTo>
                  <a:lnTo>
                    <a:pt x="2595578" y="929"/>
                  </a:lnTo>
                  <a:lnTo>
                    <a:pt x="2597824" y="0"/>
                  </a:lnTo>
                  <a:lnTo>
                    <a:pt x="2603086" y="0"/>
                  </a:lnTo>
                  <a:lnTo>
                    <a:pt x="2605331" y="929"/>
                  </a:lnTo>
                  <a:lnTo>
                    <a:pt x="2609051" y="4649"/>
                  </a:lnTo>
                  <a:lnTo>
                    <a:pt x="2609981" y="6894"/>
                  </a:lnTo>
                  <a:lnTo>
                    <a:pt x="2609981" y="12155"/>
                  </a:lnTo>
                  <a:lnTo>
                    <a:pt x="2609051" y="14400"/>
                  </a:lnTo>
                  <a:lnTo>
                    <a:pt x="2605331" y="18120"/>
                  </a:lnTo>
                  <a:lnTo>
                    <a:pt x="2603086" y="19049"/>
                  </a:lnTo>
                  <a:close/>
                </a:path>
                <a:path w="3143885" h="19050">
                  <a:moveTo>
                    <a:pt x="2641188" y="19049"/>
                  </a:moveTo>
                  <a:lnTo>
                    <a:pt x="2635925" y="19049"/>
                  </a:lnTo>
                  <a:lnTo>
                    <a:pt x="2633680" y="18120"/>
                  </a:lnTo>
                  <a:lnTo>
                    <a:pt x="2629960" y="14400"/>
                  </a:lnTo>
                  <a:lnTo>
                    <a:pt x="2629030" y="12155"/>
                  </a:lnTo>
                  <a:lnTo>
                    <a:pt x="2629030" y="6894"/>
                  </a:lnTo>
                  <a:lnTo>
                    <a:pt x="2629960" y="4649"/>
                  </a:lnTo>
                  <a:lnTo>
                    <a:pt x="2633680" y="929"/>
                  </a:lnTo>
                  <a:lnTo>
                    <a:pt x="2635925" y="0"/>
                  </a:lnTo>
                  <a:lnTo>
                    <a:pt x="2641188" y="0"/>
                  </a:lnTo>
                  <a:lnTo>
                    <a:pt x="2643433" y="929"/>
                  </a:lnTo>
                  <a:lnTo>
                    <a:pt x="2647153" y="4649"/>
                  </a:lnTo>
                  <a:lnTo>
                    <a:pt x="2648083" y="6894"/>
                  </a:lnTo>
                  <a:lnTo>
                    <a:pt x="2648083" y="12155"/>
                  </a:lnTo>
                  <a:lnTo>
                    <a:pt x="2647153" y="14400"/>
                  </a:lnTo>
                  <a:lnTo>
                    <a:pt x="2643433" y="18120"/>
                  </a:lnTo>
                  <a:lnTo>
                    <a:pt x="2641188" y="19049"/>
                  </a:lnTo>
                  <a:close/>
                </a:path>
                <a:path w="3143885" h="19050">
                  <a:moveTo>
                    <a:pt x="2679290" y="19049"/>
                  </a:moveTo>
                  <a:lnTo>
                    <a:pt x="2674027" y="19049"/>
                  </a:lnTo>
                  <a:lnTo>
                    <a:pt x="2671782" y="18120"/>
                  </a:lnTo>
                  <a:lnTo>
                    <a:pt x="2668062" y="14400"/>
                  </a:lnTo>
                  <a:lnTo>
                    <a:pt x="2667133" y="12155"/>
                  </a:lnTo>
                  <a:lnTo>
                    <a:pt x="2667133" y="6894"/>
                  </a:lnTo>
                  <a:lnTo>
                    <a:pt x="2668062" y="4649"/>
                  </a:lnTo>
                  <a:lnTo>
                    <a:pt x="2671782" y="929"/>
                  </a:lnTo>
                  <a:lnTo>
                    <a:pt x="2674027" y="0"/>
                  </a:lnTo>
                  <a:lnTo>
                    <a:pt x="2679290" y="0"/>
                  </a:lnTo>
                  <a:lnTo>
                    <a:pt x="2681535" y="929"/>
                  </a:lnTo>
                  <a:lnTo>
                    <a:pt x="2685255" y="4649"/>
                  </a:lnTo>
                  <a:lnTo>
                    <a:pt x="2686185" y="6894"/>
                  </a:lnTo>
                  <a:lnTo>
                    <a:pt x="2686185" y="12155"/>
                  </a:lnTo>
                  <a:lnTo>
                    <a:pt x="2685255" y="14400"/>
                  </a:lnTo>
                  <a:lnTo>
                    <a:pt x="2681535" y="18120"/>
                  </a:lnTo>
                  <a:lnTo>
                    <a:pt x="2679290" y="19049"/>
                  </a:lnTo>
                  <a:close/>
                </a:path>
                <a:path w="3143885" h="19050">
                  <a:moveTo>
                    <a:pt x="2717392" y="19049"/>
                  </a:moveTo>
                  <a:lnTo>
                    <a:pt x="2712129" y="19049"/>
                  </a:lnTo>
                  <a:lnTo>
                    <a:pt x="2709884" y="18120"/>
                  </a:lnTo>
                  <a:lnTo>
                    <a:pt x="2706164" y="14400"/>
                  </a:lnTo>
                  <a:lnTo>
                    <a:pt x="2705234" y="12155"/>
                  </a:lnTo>
                  <a:lnTo>
                    <a:pt x="2705234" y="6894"/>
                  </a:lnTo>
                  <a:lnTo>
                    <a:pt x="2706164" y="4649"/>
                  </a:lnTo>
                  <a:lnTo>
                    <a:pt x="2709884" y="929"/>
                  </a:lnTo>
                  <a:lnTo>
                    <a:pt x="2712129" y="0"/>
                  </a:lnTo>
                  <a:lnTo>
                    <a:pt x="2717392" y="0"/>
                  </a:lnTo>
                  <a:lnTo>
                    <a:pt x="2719637" y="929"/>
                  </a:lnTo>
                  <a:lnTo>
                    <a:pt x="2723357" y="4649"/>
                  </a:lnTo>
                  <a:lnTo>
                    <a:pt x="2724287" y="6894"/>
                  </a:lnTo>
                  <a:lnTo>
                    <a:pt x="2724287" y="12155"/>
                  </a:lnTo>
                  <a:lnTo>
                    <a:pt x="2723357" y="14400"/>
                  </a:lnTo>
                  <a:lnTo>
                    <a:pt x="2719637" y="18120"/>
                  </a:lnTo>
                  <a:lnTo>
                    <a:pt x="2717392" y="19049"/>
                  </a:lnTo>
                  <a:close/>
                </a:path>
                <a:path w="3143885" h="19050">
                  <a:moveTo>
                    <a:pt x="2755494" y="19049"/>
                  </a:moveTo>
                  <a:lnTo>
                    <a:pt x="2750231" y="19049"/>
                  </a:lnTo>
                  <a:lnTo>
                    <a:pt x="2747986" y="18120"/>
                  </a:lnTo>
                  <a:lnTo>
                    <a:pt x="2744266" y="14400"/>
                  </a:lnTo>
                  <a:lnTo>
                    <a:pt x="2743336" y="12155"/>
                  </a:lnTo>
                  <a:lnTo>
                    <a:pt x="2743336" y="6894"/>
                  </a:lnTo>
                  <a:lnTo>
                    <a:pt x="2744266" y="4649"/>
                  </a:lnTo>
                  <a:lnTo>
                    <a:pt x="2747986" y="929"/>
                  </a:lnTo>
                  <a:lnTo>
                    <a:pt x="2750231" y="0"/>
                  </a:lnTo>
                  <a:lnTo>
                    <a:pt x="2755494" y="0"/>
                  </a:lnTo>
                  <a:lnTo>
                    <a:pt x="2757739" y="929"/>
                  </a:lnTo>
                  <a:lnTo>
                    <a:pt x="2761458" y="4649"/>
                  </a:lnTo>
                  <a:lnTo>
                    <a:pt x="2762388" y="6894"/>
                  </a:lnTo>
                  <a:lnTo>
                    <a:pt x="2762388" y="12155"/>
                  </a:lnTo>
                  <a:lnTo>
                    <a:pt x="2761458" y="14400"/>
                  </a:lnTo>
                  <a:lnTo>
                    <a:pt x="2757739" y="18120"/>
                  </a:lnTo>
                  <a:lnTo>
                    <a:pt x="2755494" y="19049"/>
                  </a:lnTo>
                  <a:close/>
                </a:path>
                <a:path w="3143885" h="19050">
                  <a:moveTo>
                    <a:pt x="2793596" y="19049"/>
                  </a:moveTo>
                  <a:lnTo>
                    <a:pt x="2788333" y="19049"/>
                  </a:lnTo>
                  <a:lnTo>
                    <a:pt x="2786088" y="18120"/>
                  </a:lnTo>
                  <a:lnTo>
                    <a:pt x="2782368" y="14400"/>
                  </a:lnTo>
                  <a:lnTo>
                    <a:pt x="2781438" y="12155"/>
                  </a:lnTo>
                  <a:lnTo>
                    <a:pt x="2781438" y="6894"/>
                  </a:lnTo>
                  <a:lnTo>
                    <a:pt x="2782368" y="4649"/>
                  </a:lnTo>
                  <a:lnTo>
                    <a:pt x="2786088" y="929"/>
                  </a:lnTo>
                  <a:lnTo>
                    <a:pt x="2788333" y="0"/>
                  </a:lnTo>
                  <a:lnTo>
                    <a:pt x="2793596" y="0"/>
                  </a:lnTo>
                  <a:lnTo>
                    <a:pt x="2795841" y="929"/>
                  </a:lnTo>
                  <a:lnTo>
                    <a:pt x="2799561" y="4649"/>
                  </a:lnTo>
                  <a:lnTo>
                    <a:pt x="2800490" y="6894"/>
                  </a:lnTo>
                  <a:lnTo>
                    <a:pt x="2800490" y="12155"/>
                  </a:lnTo>
                  <a:lnTo>
                    <a:pt x="2799561" y="14400"/>
                  </a:lnTo>
                  <a:lnTo>
                    <a:pt x="2795841" y="18120"/>
                  </a:lnTo>
                  <a:lnTo>
                    <a:pt x="2793596" y="19049"/>
                  </a:lnTo>
                  <a:close/>
                </a:path>
                <a:path w="3143885" h="19050">
                  <a:moveTo>
                    <a:pt x="2831698" y="19049"/>
                  </a:moveTo>
                  <a:lnTo>
                    <a:pt x="2826435" y="19049"/>
                  </a:lnTo>
                  <a:lnTo>
                    <a:pt x="2824190" y="18120"/>
                  </a:lnTo>
                  <a:lnTo>
                    <a:pt x="2820470" y="14400"/>
                  </a:lnTo>
                  <a:lnTo>
                    <a:pt x="2819540" y="12155"/>
                  </a:lnTo>
                  <a:lnTo>
                    <a:pt x="2819540" y="6894"/>
                  </a:lnTo>
                  <a:lnTo>
                    <a:pt x="2820470" y="4649"/>
                  </a:lnTo>
                  <a:lnTo>
                    <a:pt x="2824190" y="929"/>
                  </a:lnTo>
                  <a:lnTo>
                    <a:pt x="2826435" y="0"/>
                  </a:lnTo>
                  <a:lnTo>
                    <a:pt x="2831698" y="0"/>
                  </a:lnTo>
                  <a:lnTo>
                    <a:pt x="2833943" y="929"/>
                  </a:lnTo>
                  <a:lnTo>
                    <a:pt x="2837663" y="4649"/>
                  </a:lnTo>
                  <a:lnTo>
                    <a:pt x="2838592" y="6894"/>
                  </a:lnTo>
                  <a:lnTo>
                    <a:pt x="2838592" y="12155"/>
                  </a:lnTo>
                  <a:lnTo>
                    <a:pt x="2837663" y="14400"/>
                  </a:lnTo>
                  <a:lnTo>
                    <a:pt x="2833943" y="18120"/>
                  </a:lnTo>
                  <a:lnTo>
                    <a:pt x="2831698" y="19049"/>
                  </a:lnTo>
                  <a:close/>
                </a:path>
                <a:path w="3143885" h="19050">
                  <a:moveTo>
                    <a:pt x="2869799" y="19049"/>
                  </a:moveTo>
                  <a:lnTo>
                    <a:pt x="2864537" y="19049"/>
                  </a:lnTo>
                  <a:lnTo>
                    <a:pt x="2862292" y="18120"/>
                  </a:lnTo>
                  <a:lnTo>
                    <a:pt x="2858572" y="14400"/>
                  </a:lnTo>
                  <a:lnTo>
                    <a:pt x="2857642" y="12155"/>
                  </a:lnTo>
                  <a:lnTo>
                    <a:pt x="2857642" y="6894"/>
                  </a:lnTo>
                  <a:lnTo>
                    <a:pt x="2858572" y="4649"/>
                  </a:lnTo>
                  <a:lnTo>
                    <a:pt x="2862292" y="929"/>
                  </a:lnTo>
                  <a:lnTo>
                    <a:pt x="2864537" y="0"/>
                  </a:lnTo>
                  <a:lnTo>
                    <a:pt x="2869799" y="0"/>
                  </a:lnTo>
                  <a:lnTo>
                    <a:pt x="2872044" y="929"/>
                  </a:lnTo>
                  <a:lnTo>
                    <a:pt x="2875764" y="4649"/>
                  </a:lnTo>
                  <a:lnTo>
                    <a:pt x="2876694" y="6894"/>
                  </a:lnTo>
                  <a:lnTo>
                    <a:pt x="2876694" y="12155"/>
                  </a:lnTo>
                  <a:lnTo>
                    <a:pt x="2875764" y="14400"/>
                  </a:lnTo>
                  <a:lnTo>
                    <a:pt x="2872044" y="18120"/>
                  </a:lnTo>
                  <a:lnTo>
                    <a:pt x="2869799" y="19049"/>
                  </a:lnTo>
                  <a:close/>
                </a:path>
                <a:path w="3143885" h="19050">
                  <a:moveTo>
                    <a:pt x="2907901" y="19049"/>
                  </a:moveTo>
                  <a:lnTo>
                    <a:pt x="2902639" y="19049"/>
                  </a:lnTo>
                  <a:lnTo>
                    <a:pt x="2900394" y="18120"/>
                  </a:lnTo>
                  <a:lnTo>
                    <a:pt x="2896674" y="14400"/>
                  </a:lnTo>
                  <a:lnTo>
                    <a:pt x="2895744" y="12155"/>
                  </a:lnTo>
                  <a:lnTo>
                    <a:pt x="2895744" y="6894"/>
                  </a:lnTo>
                  <a:lnTo>
                    <a:pt x="2896674" y="4649"/>
                  </a:lnTo>
                  <a:lnTo>
                    <a:pt x="2900394" y="929"/>
                  </a:lnTo>
                  <a:lnTo>
                    <a:pt x="2902639" y="0"/>
                  </a:lnTo>
                  <a:lnTo>
                    <a:pt x="2907901" y="0"/>
                  </a:lnTo>
                  <a:lnTo>
                    <a:pt x="2910146" y="929"/>
                  </a:lnTo>
                  <a:lnTo>
                    <a:pt x="2913866" y="4649"/>
                  </a:lnTo>
                  <a:lnTo>
                    <a:pt x="2914796" y="6894"/>
                  </a:lnTo>
                  <a:lnTo>
                    <a:pt x="2914796" y="12155"/>
                  </a:lnTo>
                  <a:lnTo>
                    <a:pt x="2913866" y="14400"/>
                  </a:lnTo>
                  <a:lnTo>
                    <a:pt x="2910146" y="18120"/>
                  </a:lnTo>
                  <a:lnTo>
                    <a:pt x="2907901" y="19049"/>
                  </a:lnTo>
                  <a:close/>
                </a:path>
                <a:path w="3143885" h="19050">
                  <a:moveTo>
                    <a:pt x="2946003" y="19049"/>
                  </a:moveTo>
                  <a:lnTo>
                    <a:pt x="2940741" y="19049"/>
                  </a:lnTo>
                  <a:lnTo>
                    <a:pt x="2938496" y="18120"/>
                  </a:lnTo>
                  <a:lnTo>
                    <a:pt x="2934776" y="14400"/>
                  </a:lnTo>
                  <a:lnTo>
                    <a:pt x="2933846" y="12155"/>
                  </a:lnTo>
                  <a:lnTo>
                    <a:pt x="2933846" y="6894"/>
                  </a:lnTo>
                  <a:lnTo>
                    <a:pt x="2934776" y="4649"/>
                  </a:lnTo>
                  <a:lnTo>
                    <a:pt x="2938496" y="929"/>
                  </a:lnTo>
                  <a:lnTo>
                    <a:pt x="2940741" y="0"/>
                  </a:lnTo>
                  <a:lnTo>
                    <a:pt x="2946003" y="0"/>
                  </a:lnTo>
                  <a:lnTo>
                    <a:pt x="2948248" y="929"/>
                  </a:lnTo>
                  <a:lnTo>
                    <a:pt x="2951968" y="4649"/>
                  </a:lnTo>
                  <a:lnTo>
                    <a:pt x="2952898" y="6894"/>
                  </a:lnTo>
                  <a:lnTo>
                    <a:pt x="2952898" y="12155"/>
                  </a:lnTo>
                  <a:lnTo>
                    <a:pt x="2951968" y="14400"/>
                  </a:lnTo>
                  <a:lnTo>
                    <a:pt x="2948248" y="18120"/>
                  </a:lnTo>
                  <a:lnTo>
                    <a:pt x="2946003" y="19049"/>
                  </a:lnTo>
                  <a:close/>
                </a:path>
                <a:path w="3143885" h="19050">
                  <a:moveTo>
                    <a:pt x="2984105" y="19049"/>
                  </a:moveTo>
                  <a:lnTo>
                    <a:pt x="2978843" y="19049"/>
                  </a:lnTo>
                  <a:lnTo>
                    <a:pt x="2976597" y="18120"/>
                  </a:lnTo>
                  <a:lnTo>
                    <a:pt x="2972878" y="14400"/>
                  </a:lnTo>
                  <a:lnTo>
                    <a:pt x="2971948" y="12155"/>
                  </a:lnTo>
                  <a:lnTo>
                    <a:pt x="2971948" y="6894"/>
                  </a:lnTo>
                  <a:lnTo>
                    <a:pt x="2972878" y="4649"/>
                  </a:lnTo>
                  <a:lnTo>
                    <a:pt x="2976597" y="929"/>
                  </a:lnTo>
                  <a:lnTo>
                    <a:pt x="2978843" y="0"/>
                  </a:lnTo>
                  <a:lnTo>
                    <a:pt x="2984105" y="0"/>
                  </a:lnTo>
                  <a:lnTo>
                    <a:pt x="2986350" y="929"/>
                  </a:lnTo>
                  <a:lnTo>
                    <a:pt x="2990070" y="4649"/>
                  </a:lnTo>
                  <a:lnTo>
                    <a:pt x="2991000" y="6894"/>
                  </a:lnTo>
                  <a:lnTo>
                    <a:pt x="2991000" y="12155"/>
                  </a:lnTo>
                  <a:lnTo>
                    <a:pt x="2990070" y="14400"/>
                  </a:lnTo>
                  <a:lnTo>
                    <a:pt x="2986350" y="18120"/>
                  </a:lnTo>
                  <a:lnTo>
                    <a:pt x="2984105" y="19049"/>
                  </a:lnTo>
                  <a:close/>
                </a:path>
                <a:path w="3143885" h="19050">
                  <a:moveTo>
                    <a:pt x="3022207" y="19049"/>
                  </a:moveTo>
                  <a:lnTo>
                    <a:pt x="3016945" y="19049"/>
                  </a:lnTo>
                  <a:lnTo>
                    <a:pt x="3014699" y="18120"/>
                  </a:lnTo>
                  <a:lnTo>
                    <a:pt x="3010980" y="14400"/>
                  </a:lnTo>
                  <a:lnTo>
                    <a:pt x="3010050" y="12155"/>
                  </a:lnTo>
                  <a:lnTo>
                    <a:pt x="3010050" y="6894"/>
                  </a:lnTo>
                  <a:lnTo>
                    <a:pt x="3010980" y="4649"/>
                  </a:lnTo>
                  <a:lnTo>
                    <a:pt x="3014699" y="929"/>
                  </a:lnTo>
                  <a:lnTo>
                    <a:pt x="3016945" y="0"/>
                  </a:lnTo>
                  <a:lnTo>
                    <a:pt x="3022207" y="0"/>
                  </a:lnTo>
                  <a:lnTo>
                    <a:pt x="3024452" y="929"/>
                  </a:lnTo>
                  <a:lnTo>
                    <a:pt x="3028172" y="4649"/>
                  </a:lnTo>
                  <a:lnTo>
                    <a:pt x="3029102" y="6894"/>
                  </a:lnTo>
                  <a:lnTo>
                    <a:pt x="3029102" y="12155"/>
                  </a:lnTo>
                  <a:lnTo>
                    <a:pt x="3028172" y="14400"/>
                  </a:lnTo>
                  <a:lnTo>
                    <a:pt x="3024452" y="18120"/>
                  </a:lnTo>
                  <a:lnTo>
                    <a:pt x="3022207" y="19049"/>
                  </a:lnTo>
                  <a:close/>
                </a:path>
                <a:path w="3143885" h="19050">
                  <a:moveTo>
                    <a:pt x="3060309" y="19049"/>
                  </a:moveTo>
                  <a:lnTo>
                    <a:pt x="3055046" y="19049"/>
                  </a:lnTo>
                  <a:lnTo>
                    <a:pt x="3052801" y="18120"/>
                  </a:lnTo>
                  <a:lnTo>
                    <a:pt x="3049081" y="14400"/>
                  </a:lnTo>
                  <a:lnTo>
                    <a:pt x="3048151" y="12155"/>
                  </a:lnTo>
                  <a:lnTo>
                    <a:pt x="3048151" y="6894"/>
                  </a:lnTo>
                  <a:lnTo>
                    <a:pt x="3049081" y="4649"/>
                  </a:lnTo>
                  <a:lnTo>
                    <a:pt x="3052801" y="929"/>
                  </a:lnTo>
                  <a:lnTo>
                    <a:pt x="3055046" y="0"/>
                  </a:lnTo>
                  <a:lnTo>
                    <a:pt x="3060309" y="0"/>
                  </a:lnTo>
                  <a:lnTo>
                    <a:pt x="3062554" y="929"/>
                  </a:lnTo>
                  <a:lnTo>
                    <a:pt x="3066274" y="4649"/>
                  </a:lnTo>
                  <a:lnTo>
                    <a:pt x="3067204" y="6894"/>
                  </a:lnTo>
                  <a:lnTo>
                    <a:pt x="3067204" y="12155"/>
                  </a:lnTo>
                  <a:lnTo>
                    <a:pt x="3066274" y="14400"/>
                  </a:lnTo>
                  <a:lnTo>
                    <a:pt x="3062554" y="18120"/>
                  </a:lnTo>
                  <a:lnTo>
                    <a:pt x="3060309" y="19049"/>
                  </a:lnTo>
                  <a:close/>
                </a:path>
                <a:path w="3143885" h="19050">
                  <a:moveTo>
                    <a:pt x="3098411" y="19049"/>
                  </a:moveTo>
                  <a:lnTo>
                    <a:pt x="3093148" y="19049"/>
                  </a:lnTo>
                  <a:lnTo>
                    <a:pt x="3090903" y="18120"/>
                  </a:lnTo>
                  <a:lnTo>
                    <a:pt x="3087183" y="14400"/>
                  </a:lnTo>
                  <a:lnTo>
                    <a:pt x="3086253" y="12155"/>
                  </a:lnTo>
                  <a:lnTo>
                    <a:pt x="3086253" y="6894"/>
                  </a:lnTo>
                  <a:lnTo>
                    <a:pt x="3087183" y="4649"/>
                  </a:lnTo>
                  <a:lnTo>
                    <a:pt x="3090903" y="929"/>
                  </a:lnTo>
                  <a:lnTo>
                    <a:pt x="3093148" y="0"/>
                  </a:lnTo>
                  <a:lnTo>
                    <a:pt x="3098411" y="0"/>
                  </a:lnTo>
                  <a:lnTo>
                    <a:pt x="3100656" y="929"/>
                  </a:lnTo>
                  <a:lnTo>
                    <a:pt x="3104376" y="4649"/>
                  </a:lnTo>
                  <a:lnTo>
                    <a:pt x="3105305" y="6894"/>
                  </a:lnTo>
                  <a:lnTo>
                    <a:pt x="3105305" y="12155"/>
                  </a:lnTo>
                  <a:lnTo>
                    <a:pt x="3104376" y="14400"/>
                  </a:lnTo>
                  <a:lnTo>
                    <a:pt x="3100656" y="18120"/>
                  </a:lnTo>
                  <a:lnTo>
                    <a:pt x="3098411" y="19049"/>
                  </a:lnTo>
                  <a:close/>
                </a:path>
                <a:path w="3143885" h="19050">
                  <a:moveTo>
                    <a:pt x="3136513" y="19049"/>
                  </a:moveTo>
                  <a:lnTo>
                    <a:pt x="3131250" y="19049"/>
                  </a:lnTo>
                  <a:lnTo>
                    <a:pt x="3129005" y="18120"/>
                  </a:lnTo>
                  <a:lnTo>
                    <a:pt x="3125285" y="14400"/>
                  </a:lnTo>
                  <a:lnTo>
                    <a:pt x="3124355" y="12155"/>
                  </a:lnTo>
                  <a:lnTo>
                    <a:pt x="3124355" y="6894"/>
                  </a:lnTo>
                  <a:lnTo>
                    <a:pt x="3125285" y="4649"/>
                  </a:lnTo>
                  <a:lnTo>
                    <a:pt x="3129005" y="929"/>
                  </a:lnTo>
                  <a:lnTo>
                    <a:pt x="3131250" y="0"/>
                  </a:lnTo>
                  <a:lnTo>
                    <a:pt x="3136513" y="0"/>
                  </a:lnTo>
                  <a:lnTo>
                    <a:pt x="3138758" y="929"/>
                  </a:lnTo>
                  <a:lnTo>
                    <a:pt x="3142478" y="4649"/>
                  </a:lnTo>
                  <a:lnTo>
                    <a:pt x="3143407" y="6894"/>
                  </a:lnTo>
                  <a:lnTo>
                    <a:pt x="3143407" y="12155"/>
                  </a:lnTo>
                  <a:lnTo>
                    <a:pt x="3142478" y="14400"/>
                  </a:lnTo>
                  <a:lnTo>
                    <a:pt x="3138758" y="18120"/>
                  </a:lnTo>
                  <a:lnTo>
                    <a:pt x="3136513" y="19049"/>
                  </a:lnTo>
                  <a:close/>
                </a:path>
              </a:pathLst>
            </a:custGeom>
            <a:solidFill>
              <a:srgbClr val="CCCCCC"/>
            </a:solidFill>
          </p:spPr>
          <p:txBody>
            <a:bodyPr wrap="square" lIns="0" tIns="0" rIns="0" bIns="0" rtlCol="0"/>
            <a:lstStyle/>
            <a:p>
              <a:endParaRPr/>
            </a:p>
          </p:txBody>
        </p:sp>
        <p:pic>
          <p:nvPicPr>
            <p:cNvPr id="6" name="object 6"/>
            <p:cNvPicPr/>
            <p:nvPr/>
          </p:nvPicPr>
          <p:blipFill>
            <a:blip r:embed="rId2" cstate="print"/>
            <a:stretch>
              <a:fillRect/>
            </a:stretch>
          </p:blipFill>
          <p:spPr>
            <a:xfrm>
              <a:off x="2347684" y="4740747"/>
              <a:ext cx="202045" cy="202045"/>
            </a:xfrm>
            <a:prstGeom prst="rect">
              <a:avLst/>
            </a:prstGeom>
          </p:spPr>
        </p:pic>
        <p:pic>
          <p:nvPicPr>
            <p:cNvPr id="7" name="object 7"/>
            <p:cNvPicPr/>
            <p:nvPr/>
          </p:nvPicPr>
          <p:blipFill>
            <a:blip r:embed="rId3" cstate="print"/>
            <a:stretch>
              <a:fillRect/>
            </a:stretch>
          </p:blipFill>
          <p:spPr>
            <a:xfrm>
              <a:off x="5712030" y="4740747"/>
              <a:ext cx="202045" cy="202045"/>
            </a:xfrm>
            <a:prstGeom prst="rect">
              <a:avLst/>
            </a:prstGeom>
          </p:spPr>
        </p:pic>
        <p:pic>
          <p:nvPicPr>
            <p:cNvPr id="8" name="object 8"/>
            <p:cNvPicPr/>
            <p:nvPr/>
          </p:nvPicPr>
          <p:blipFill>
            <a:blip r:embed="rId2" cstate="print"/>
            <a:stretch>
              <a:fillRect/>
            </a:stretch>
          </p:blipFill>
          <p:spPr>
            <a:xfrm>
              <a:off x="9042977" y="4740747"/>
              <a:ext cx="202044" cy="202045"/>
            </a:xfrm>
            <a:prstGeom prst="rect">
              <a:avLst/>
            </a:prstGeom>
          </p:spPr>
        </p:pic>
        <p:sp>
          <p:nvSpPr>
            <p:cNvPr id="9" name="object 9"/>
            <p:cNvSpPr/>
            <p:nvPr/>
          </p:nvSpPr>
          <p:spPr>
            <a:xfrm>
              <a:off x="5914076" y="4832243"/>
              <a:ext cx="3101340" cy="19050"/>
            </a:xfrm>
            <a:custGeom>
              <a:avLst/>
              <a:gdLst/>
              <a:ahLst/>
              <a:cxnLst/>
              <a:rect l="l" t="t" r="r" b="b"/>
              <a:pathLst>
                <a:path w="3101340" h="19050">
                  <a:moveTo>
                    <a:pt x="12139" y="19049"/>
                  </a:moveTo>
                  <a:lnTo>
                    <a:pt x="6884" y="19049"/>
                  </a:lnTo>
                  <a:lnTo>
                    <a:pt x="4642" y="18120"/>
                  </a:lnTo>
                  <a:lnTo>
                    <a:pt x="928" y="14400"/>
                  </a:lnTo>
                  <a:lnTo>
                    <a:pt x="0" y="12155"/>
                  </a:lnTo>
                  <a:lnTo>
                    <a:pt x="0" y="6894"/>
                  </a:lnTo>
                  <a:lnTo>
                    <a:pt x="928" y="4649"/>
                  </a:lnTo>
                  <a:lnTo>
                    <a:pt x="4642" y="929"/>
                  </a:lnTo>
                  <a:lnTo>
                    <a:pt x="6884" y="0"/>
                  </a:lnTo>
                  <a:lnTo>
                    <a:pt x="12139" y="0"/>
                  </a:lnTo>
                  <a:lnTo>
                    <a:pt x="14380" y="929"/>
                  </a:lnTo>
                  <a:lnTo>
                    <a:pt x="18095" y="4649"/>
                  </a:lnTo>
                  <a:lnTo>
                    <a:pt x="19023" y="6894"/>
                  </a:lnTo>
                  <a:lnTo>
                    <a:pt x="19023" y="12155"/>
                  </a:lnTo>
                  <a:lnTo>
                    <a:pt x="18095" y="14400"/>
                  </a:lnTo>
                  <a:lnTo>
                    <a:pt x="14380" y="18120"/>
                  </a:lnTo>
                  <a:lnTo>
                    <a:pt x="12139" y="19049"/>
                  </a:lnTo>
                  <a:close/>
                </a:path>
                <a:path w="3101340" h="19050">
                  <a:moveTo>
                    <a:pt x="50184" y="19049"/>
                  </a:moveTo>
                  <a:lnTo>
                    <a:pt x="44930" y="19049"/>
                  </a:lnTo>
                  <a:lnTo>
                    <a:pt x="42688" y="18120"/>
                  </a:lnTo>
                  <a:lnTo>
                    <a:pt x="38974" y="14400"/>
                  </a:lnTo>
                  <a:lnTo>
                    <a:pt x="38045" y="12155"/>
                  </a:lnTo>
                  <a:lnTo>
                    <a:pt x="38045" y="6894"/>
                  </a:lnTo>
                  <a:lnTo>
                    <a:pt x="38974" y="4649"/>
                  </a:lnTo>
                  <a:lnTo>
                    <a:pt x="42688" y="929"/>
                  </a:lnTo>
                  <a:lnTo>
                    <a:pt x="44930" y="0"/>
                  </a:lnTo>
                  <a:lnTo>
                    <a:pt x="50184" y="0"/>
                  </a:lnTo>
                  <a:lnTo>
                    <a:pt x="52426" y="929"/>
                  </a:lnTo>
                  <a:lnTo>
                    <a:pt x="56140" y="4649"/>
                  </a:lnTo>
                  <a:lnTo>
                    <a:pt x="57069" y="6894"/>
                  </a:lnTo>
                  <a:lnTo>
                    <a:pt x="57069" y="12155"/>
                  </a:lnTo>
                  <a:lnTo>
                    <a:pt x="56140" y="14400"/>
                  </a:lnTo>
                  <a:lnTo>
                    <a:pt x="52426" y="18120"/>
                  </a:lnTo>
                  <a:lnTo>
                    <a:pt x="50184" y="19049"/>
                  </a:lnTo>
                  <a:close/>
                </a:path>
                <a:path w="3101340" h="19050">
                  <a:moveTo>
                    <a:pt x="88230" y="19049"/>
                  </a:moveTo>
                  <a:lnTo>
                    <a:pt x="82976" y="19049"/>
                  </a:lnTo>
                  <a:lnTo>
                    <a:pt x="80734" y="18120"/>
                  </a:lnTo>
                  <a:lnTo>
                    <a:pt x="77020" y="14400"/>
                  </a:lnTo>
                  <a:lnTo>
                    <a:pt x="76091" y="12155"/>
                  </a:lnTo>
                  <a:lnTo>
                    <a:pt x="76091" y="6894"/>
                  </a:lnTo>
                  <a:lnTo>
                    <a:pt x="77020" y="4649"/>
                  </a:lnTo>
                  <a:lnTo>
                    <a:pt x="80734" y="929"/>
                  </a:lnTo>
                  <a:lnTo>
                    <a:pt x="82976" y="0"/>
                  </a:lnTo>
                  <a:lnTo>
                    <a:pt x="88230" y="0"/>
                  </a:lnTo>
                  <a:lnTo>
                    <a:pt x="90472" y="929"/>
                  </a:lnTo>
                  <a:lnTo>
                    <a:pt x="94186" y="4649"/>
                  </a:lnTo>
                  <a:lnTo>
                    <a:pt x="95115" y="6894"/>
                  </a:lnTo>
                  <a:lnTo>
                    <a:pt x="95115" y="12155"/>
                  </a:lnTo>
                  <a:lnTo>
                    <a:pt x="94186" y="14400"/>
                  </a:lnTo>
                  <a:lnTo>
                    <a:pt x="90472" y="18120"/>
                  </a:lnTo>
                  <a:lnTo>
                    <a:pt x="88230" y="19049"/>
                  </a:lnTo>
                  <a:close/>
                </a:path>
                <a:path w="3101340" h="19050">
                  <a:moveTo>
                    <a:pt x="126276" y="19049"/>
                  </a:moveTo>
                  <a:lnTo>
                    <a:pt x="121021" y="19049"/>
                  </a:lnTo>
                  <a:lnTo>
                    <a:pt x="118779" y="18120"/>
                  </a:lnTo>
                  <a:lnTo>
                    <a:pt x="115065" y="14400"/>
                  </a:lnTo>
                  <a:lnTo>
                    <a:pt x="114137" y="12155"/>
                  </a:lnTo>
                  <a:lnTo>
                    <a:pt x="114137" y="6894"/>
                  </a:lnTo>
                  <a:lnTo>
                    <a:pt x="115065" y="4649"/>
                  </a:lnTo>
                  <a:lnTo>
                    <a:pt x="118779" y="929"/>
                  </a:lnTo>
                  <a:lnTo>
                    <a:pt x="121021" y="0"/>
                  </a:lnTo>
                  <a:lnTo>
                    <a:pt x="126276" y="0"/>
                  </a:lnTo>
                  <a:lnTo>
                    <a:pt x="128518" y="929"/>
                  </a:lnTo>
                  <a:lnTo>
                    <a:pt x="132232" y="4649"/>
                  </a:lnTo>
                  <a:lnTo>
                    <a:pt x="133160" y="6894"/>
                  </a:lnTo>
                  <a:lnTo>
                    <a:pt x="133160" y="12155"/>
                  </a:lnTo>
                  <a:lnTo>
                    <a:pt x="132232" y="14400"/>
                  </a:lnTo>
                  <a:lnTo>
                    <a:pt x="128518" y="18120"/>
                  </a:lnTo>
                  <a:lnTo>
                    <a:pt x="126276" y="19049"/>
                  </a:lnTo>
                  <a:close/>
                </a:path>
                <a:path w="3101340" h="19050">
                  <a:moveTo>
                    <a:pt x="164322" y="19049"/>
                  </a:moveTo>
                  <a:lnTo>
                    <a:pt x="159067" y="19049"/>
                  </a:lnTo>
                  <a:lnTo>
                    <a:pt x="156825" y="18120"/>
                  </a:lnTo>
                  <a:lnTo>
                    <a:pt x="153111" y="14400"/>
                  </a:lnTo>
                  <a:lnTo>
                    <a:pt x="152182" y="12155"/>
                  </a:lnTo>
                  <a:lnTo>
                    <a:pt x="152182" y="6894"/>
                  </a:lnTo>
                  <a:lnTo>
                    <a:pt x="153111" y="4649"/>
                  </a:lnTo>
                  <a:lnTo>
                    <a:pt x="156825" y="929"/>
                  </a:lnTo>
                  <a:lnTo>
                    <a:pt x="159067" y="0"/>
                  </a:lnTo>
                  <a:lnTo>
                    <a:pt x="164322" y="0"/>
                  </a:lnTo>
                  <a:lnTo>
                    <a:pt x="166563" y="929"/>
                  </a:lnTo>
                  <a:lnTo>
                    <a:pt x="170278" y="4649"/>
                  </a:lnTo>
                  <a:lnTo>
                    <a:pt x="171206" y="6894"/>
                  </a:lnTo>
                  <a:lnTo>
                    <a:pt x="171206" y="12155"/>
                  </a:lnTo>
                  <a:lnTo>
                    <a:pt x="170278" y="14400"/>
                  </a:lnTo>
                  <a:lnTo>
                    <a:pt x="166563" y="18120"/>
                  </a:lnTo>
                  <a:lnTo>
                    <a:pt x="164322" y="19049"/>
                  </a:lnTo>
                  <a:close/>
                </a:path>
                <a:path w="3101340" h="19050">
                  <a:moveTo>
                    <a:pt x="202367" y="19049"/>
                  </a:moveTo>
                  <a:lnTo>
                    <a:pt x="197113" y="19049"/>
                  </a:lnTo>
                  <a:lnTo>
                    <a:pt x="194871" y="18120"/>
                  </a:lnTo>
                  <a:lnTo>
                    <a:pt x="191157" y="14400"/>
                  </a:lnTo>
                  <a:lnTo>
                    <a:pt x="190228" y="12155"/>
                  </a:lnTo>
                  <a:lnTo>
                    <a:pt x="190228" y="6894"/>
                  </a:lnTo>
                  <a:lnTo>
                    <a:pt x="191157" y="4649"/>
                  </a:lnTo>
                  <a:lnTo>
                    <a:pt x="194871" y="929"/>
                  </a:lnTo>
                  <a:lnTo>
                    <a:pt x="197113" y="0"/>
                  </a:lnTo>
                  <a:lnTo>
                    <a:pt x="202367" y="0"/>
                  </a:lnTo>
                  <a:lnTo>
                    <a:pt x="204609" y="929"/>
                  </a:lnTo>
                  <a:lnTo>
                    <a:pt x="208323" y="4649"/>
                  </a:lnTo>
                  <a:lnTo>
                    <a:pt x="209252" y="6894"/>
                  </a:lnTo>
                  <a:lnTo>
                    <a:pt x="209252" y="12155"/>
                  </a:lnTo>
                  <a:lnTo>
                    <a:pt x="208323" y="14400"/>
                  </a:lnTo>
                  <a:lnTo>
                    <a:pt x="204609" y="18120"/>
                  </a:lnTo>
                  <a:lnTo>
                    <a:pt x="202367" y="19049"/>
                  </a:lnTo>
                  <a:close/>
                </a:path>
                <a:path w="3101340" h="19050">
                  <a:moveTo>
                    <a:pt x="240413" y="19049"/>
                  </a:moveTo>
                  <a:lnTo>
                    <a:pt x="235158" y="19049"/>
                  </a:lnTo>
                  <a:lnTo>
                    <a:pt x="232917" y="18120"/>
                  </a:lnTo>
                  <a:lnTo>
                    <a:pt x="229202" y="14400"/>
                  </a:lnTo>
                  <a:lnTo>
                    <a:pt x="228274" y="12155"/>
                  </a:lnTo>
                  <a:lnTo>
                    <a:pt x="228274" y="6894"/>
                  </a:lnTo>
                  <a:lnTo>
                    <a:pt x="229202" y="4649"/>
                  </a:lnTo>
                  <a:lnTo>
                    <a:pt x="232917" y="929"/>
                  </a:lnTo>
                  <a:lnTo>
                    <a:pt x="235158" y="0"/>
                  </a:lnTo>
                  <a:lnTo>
                    <a:pt x="240413" y="0"/>
                  </a:lnTo>
                  <a:lnTo>
                    <a:pt x="242655" y="929"/>
                  </a:lnTo>
                  <a:lnTo>
                    <a:pt x="246369" y="4649"/>
                  </a:lnTo>
                  <a:lnTo>
                    <a:pt x="247298" y="6894"/>
                  </a:lnTo>
                  <a:lnTo>
                    <a:pt x="247298" y="12155"/>
                  </a:lnTo>
                  <a:lnTo>
                    <a:pt x="246369" y="14400"/>
                  </a:lnTo>
                  <a:lnTo>
                    <a:pt x="242655" y="18120"/>
                  </a:lnTo>
                  <a:lnTo>
                    <a:pt x="240413" y="19049"/>
                  </a:lnTo>
                  <a:close/>
                </a:path>
                <a:path w="3101340" h="19050">
                  <a:moveTo>
                    <a:pt x="278459" y="19049"/>
                  </a:moveTo>
                  <a:lnTo>
                    <a:pt x="273204" y="19049"/>
                  </a:lnTo>
                  <a:lnTo>
                    <a:pt x="270962" y="18120"/>
                  </a:lnTo>
                  <a:lnTo>
                    <a:pt x="267248" y="14400"/>
                  </a:lnTo>
                  <a:lnTo>
                    <a:pt x="266320" y="12155"/>
                  </a:lnTo>
                  <a:lnTo>
                    <a:pt x="266320" y="6894"/>
                  </a:lnTo>
                  <a:lnTo>
                    <a:pt x="267248" y="4649"/>
                  </a:lnTo>
                  <a:lnTo>
                    <a:pt x="270962" y="929"/>
                  </a:lnTo>
                  <a:lnTo>
                    <a:pt x="273204" y="0"/>
                  </a:lnTo>
                  <a:lnTo>
                    <a:pt x="278459" y="0"/>
                  </a:lnTo>
                  <a:lnTo>
                    <a:pt x="280701" y="929"/>
                  </a:lnTo>
                  <a:lnTo>
                    <a:pt x="284415" y="4649"/>
                  </a:lnTo>
                  <a:lnTo>
                    <a:pt x="285343" y="6894"/>
                  </a:lnTo>
                  <a:lnTo>
                    <a:pt x="285343" y="12155"/>
                  </a:lnTo>
                  <a:lnTo>
                    <a:pt x="284415" y="14400"/>
                  </a:lnTo>
                  <a:lnTo>
                    <a:pt x="280701" y="18120"/>
                  </a:lnTo>
                  <a:lnTo>
                    <a:pt x="278459" y="19049"/>
                  </a:lnTo>
                  <a:close/>
                </a:path>
                <a:path w="3101340" h="19050">
                  <a:moveTo>
                    <a:pt x="316505" y="19049"/>
                  </a:moveTo>
                  <a:lnTo>
                    <a:pt x="311250" y="19049"/>
                  </a:lnTo>
                  <a:lnTo>
                    <a:pt x="309008" y="18120"/>
                  </a:lnTo>
                  <a:lnTo>
                    <a:pt x="305294" y="14400"/>
                  </a:lnTo>
                  <a:lnTo>
                    <a:pt x="304365" y="12155"/>
                  </a:lnTo>
                  <a:lnTo>
                    <a:pt x="304365" y="6894"/>
                  </a:lnTo>
                  <a:lnTo>
                    <a:pt x="305294" y="4649"/>
                  </a:lnTo>
                  <a:lnTo>
                    <a:pt x="309008" y="929"/>
                  </a:lnTo>
                  <a:lnTo>
                    <a:pt x="311250" y="0"/>
                  </a:lnTo>
                  <a:lnTo>
                    <a:pt x="316505" y="0"/>
                  </a:lnTo>
                  <a:lnTo>
                    <a:pt x="318746" y="929"/>
                  </a:lnTo>
                  <a:lnTo>
                    <a:pt x="322460" y="4649"/>
                  </a:lnTo>
                  <a:lnTo>
                    <a:pt x="323389" y="6894"/>
                  </a:lnTo>
                  <a:lnTo>
                    <a:pt x="323389" y="12155"/>
                  </a:lnTo>
                  <a:lnTo>
                    <a:pt x="322460" y="14400"/>
                  </a:lnTo>
                  <a:lnTo>
                    <a:pt x="318746" y="18120"/>
                  </a:lnTo>
                  <a:lnTo>
                    <a:pt x="316505" y="19049"/>
                  </a:lnTo>
                  <a:close/>
                </a:path>
                <a:path w="3101340" h="19050">
                  <a:moveTo>
                    <a:pt x="354550" y="19049"/>
                  </a:moveTo>
                  <a:lnTo>
                    <a:pt x="349296" y="19049"/>
                  </a:lnTo>
                  <a:lnTo>
                    <a:pt x="347054" y="18120"/>
                  </a:lnTo>
                  <a:lnTo>
                    <a:pt x="343340" y="14400"/>
                  </a:lnTo>
                  <a:lnTo>
                    <a:pt x="342411" y="12155"/>
                  </a:lnTo>
                  <a:lnTo>
                    <a:pt x="342411" y="6894"/>
                  </a:lnTo>
                  <a:lnTo>
                    <a:pt x="343340" y="4649"/>
                  </a:lnTo>
                  <a:lnTo>
                    <a:pt x="347054" y="929"/>
                  </a:lnTo>
                  <a:lnTo>
                    <a:pt x="349296" y="0"/>
                  </a:lnTo>
                  <a:lnTo>
                    <a:pt x="354550" y="0"/>
                  </a:lnTo>
                  <a:lnTo>
                    <a:pt x="356792" y="929"/>
                  </a:lnTo>
                  <a:lnTo>
                    <a:pt x="360506" y="4649"/>
                  </a:lnTo>
                  <a:lnTo>
                    <a:pt x="361435" y="6894"/>
                  </a:lnTo>
                  <a:lnTo>
                    <a:pt x="361435" y="12155"/>
                  </a:lnTo>
                  <a:lnTo>
                    <a:pt x="360506" y="14400"/>
                  </a:lnTo>
                  <a:lnTo>
                    <a:pt x="356792" y="18120"/>
                  </a:lnTo>
                  <a:lnTo>
                    <a:pt x="354550" y="19049"/>
                  </a:lnTo>
                  <a:close/>
                </a:path>
                <a:path w="3101340" h="19050">
                  <a:moveTo>
                    <a:pt x="392596" y="19049"/>
                  </a:moveTo>
                  <a:lnTo>
                    <a:pt x="387341" y="19049"/>
                  </a:lnTo>
                  <a:lnTo>
                    <a:pt x="385099" y="18120"/>
                  </a:lnTo>
                  <a:lnTo>
                    <a:pt x="381385" y="14400"/>
                  </a:lnTo>
                  <a:lnTo>
                    <a:pt x="380457" y="12155"/>
                  </a:lnTo>
                  <a:lnTo>
                    <a:pt x="380457" y="6894"/>
                  </a:lnTo>
                  <a:lnTo>
                    <a:pt x="381385" y="4649"/>
                  </a:lnTo>
                  <a:lnTo>
                    <a:pt x="385099" y="929"/>
                  </a:lnTo>
                  <a:lnTo>
                    <a:pt x="387341" y="0"/>
                  </a:lnTo>
                  <a:lnTo>
                    <a:pt x="392596" y="0"/>
                  </a:lnTo>
                  <a:lnTo>
                    <a:pt x="394838" y="929"/>
                  </a:lnTo>
                  <a:lnTo>
                    <a:pt x="398552" y="4649"/>
                  </a:lnTo>
                  <a:lnTo>
                    <a:pt x="399480" y="6894"/>
                  </a:lnTo>
                  <a:lnTo>
                    <a:pt x="399480" y="12155"/>
                  </a:lnTo>
                  <a:lnTo>
                    <a:pt x="398552" y="14400"/>
                  </a:lnTo>
                  <a:lnTo>
                    <a:pt x="394838" y="18120"/>
                  </a:lnTo>
                  <a:lnTo>
                    <a:pt x="392596" y="19049"/>
                  </a:lnTo>
                  <a:close/>
                </a:path>
                <a:path w="3101340" h="19050">
                  <a:moveTo>
                    <a:pt x="430642" y="19049"/>
                  </a:moveTo>
                  <a:lnTo>
                    <a:pt x="425387" y="19049"/>
                  </a:lnTo>
                  <a:lnTo>
                    <a:pt x="423145" y="18120"/>
                  </a:lnTo>
                  <a:lnTo>
                    <a:pt x="419431" y="14400"/>
                  </a:lnTo>
                  <a:lnTo>
                    <a:pt x="418502" y="12155"/>
                  </a:lnTo>
                  <a:lnTo>
                    <a:pt x="418502" y="6894"/>
                  </a:lnTo>
                  <a:lnTo>
                    <a:pt x="419431" y="4649"/>
                  </a:lnTo>
                  <a:lnTo>
                    <a:pt x="423145" y="929"/>
                  </a:lnTo>
                  <a:lnTo>
                    <a:pt x="425387" y="0"/>
                  </a:lnTo>
                  <a:lnTo>
                    <a:pt x="430642" y="0"/>
                  </a:lnTo>
                  <a:lnTo>
                    <a:pt x="432883" y="929"/>
                  </a:lnTo>
                  <a:lnTo>
                    <a:pt x="436598" y="4649"/>
                  </a:lnTo>
                  <a:lnTo>
                    <a:pt x="437526" y="6894"/>
                  </a:lnTo>
                  <a:lnTo>
                    <a:pt x="437526" y="12155"/>
                  </a:lnTo>
                  <a:lnTo>
                    <a:pt x="436598" y="14400"/>
                  </a:lnTo>
                  <a:lnTo>
                    <a:pt x="432883" y="18120"/>
                  </a:lnTo>
                  <a:lnTo>
                    <a:pt x="430642" y="19049"/>
                  </a:lnTo>
                  <a:close/>
                </a:path>
                <a:path w="3101340" h="19050">
                  <a:moveTo>
                    <a:pt x="468687" y="19049"/>
                  </a:moveTo>
                  <a:lnTo>
                    <a:pt x="463433" y="19049"/>
                  </a:lnTo>
                  <a:lnTo>
                    <a:pt x="461191" y="18120"/>
                  </a:lnTo>
                  <a:lnTo>
                    <a:pt x="457477" y="14400"/>
                  </a:lnTo>
                  <a:lnTo>
                    <a:pt x="456548" y="12155"/>
                  </a:lnTo>
                  <a:lnTo>
                    <a:pt x="456548" y="6894"/>
                  </a:lnTo>
                  <a:lnTo>
                    <a:pt x="457477" y="4649"/>
                  </a:lnTo>
                  <a:lnTo>
                    <a:pt x="461191" y="929"/>
                  </a:lnTo>
                  <a:lnTo>
                    <a:pt x="463433" y="0"/>
                  </a:lnTo>
                  <a:lnTo>
                    <a:pt x="468687" y="0"/>
                  </a:lnTo>
                  <a:lnTo>
                    <a:pt x="470929" y="929"/>
                  </a:lnTo>
                  <a:lnTo>
                    <a:pt x="474643" y="4649"/>
                  </a:lnTo>
                  <a:lnTo>
                    <a:pt x="475572" y="6894"/>
                  </a:lnTo>
                  <a:lnTo>
                    <a:pt x="475572" y="12155"/>
                  </a:lnTo>
                  <a:lnTo>
                    <a:pt x="474643" y="14400"/>
                  </a:lnTo>
                  <a:lnTo>
                    <a:pt x="470929" y="18120"/>
                  </a:lnTo>
                  <a:lnTo>
                    <a:pt x="468687" y="19049"/>
                  </a:lnTo>
                  <a:close/>
                </a:path>
                <a:path w="3101340" h="19050">
                  <a:moveTo>
                    <a:pt x="506733" y="19049"/>
                  </a:moveTo>
                  <a:lnTo>
                    <a:pt x="501478" y="19049"/>
                  </a:lnTo>
                  <a:lnTo>
                    <a:pt x="499237" y="18120"/>
                  </a:lnTo>
                  <a:lnTo>
                    <a:pt x="495522" y="14400"/>
                  </a:lnTo>
                  <a:lnTo>
                    <a:pt x="494594" y="12155"/>
                  </a:lnTo>
                  <a:lnTo>
                    <a:pt x="494594" y="6894"/>
                  </a:lnTo>
                  <a:lnTo>
                    <a:pt x="495522" y="4649"/>
                  </a:lnTo>
                  <a:lnTo>
                    <a:pt x="499237" y="929"/>
                  </a:lnTo>
                  <a:lnTo>
                    <a:pt x="501478" y="0"/>
                  </a:lnTo>
                  <a:lnTo>
                    <a:pt x="506733" y="0"/>
                  </a:lnTo>
                  <a:lnTo>
                    <a:pt x="508975" y="929"/>
                  </a:lnTo>
                  <a:lnTo>
                    <a:pt x="512689" y="4649"/>
                  </a:lnTo>
                  <a:lnTo>
                    <a:pt x="513618" y="6894"/>
                  </a:lnTo>
                  <a:lnTo>
                    <a:pt x="513618" y="12155"/>
                  </a:lnTo>
                  <a:lnTo>
                    <a:pt x="512689" y="14400"/>
                  </a:lnTo>
                  <a:lnTo>
                    <a:pt x="508975" y="18120"/>
                  </a:lnTo>
                  <a:lnTo>
                    <a:pt x="506733" y="19049"/>
                  </a:lnTo>
                  <a:close/>
                </a:path>
                <a:path w="3101340" h="19050">
                  <a:moveTo>
                    <a:pt x="544779" y="19049"/>
                  </a:moveTo>
                  <a:lnTo>
                    <a:pt x="539524" y="19049"/>
                  </a:lnTo>
                  <a:lnTo>
                    <a:pt x="537282" y="18120"/>
                  </a:lnTo>
                  <a:lnTo>
                    <a:pt x="533568" y="14400"/>
                  </a:lnTo>
                  <a:lnTo>
                    <a:pt x="532640" y="12155"/>
                  </a:lnTo>
                  <a:lnTo>
                    <a:pt x="532640" y="6894"/>
                  </a:lnTo>
                  <a:lnTo>
                    <a:pt x="533568" y="4649"/>
                  </a:lnTo>
                  <a:lnTo>
                    <a:pt x="537282" y="929"/>
                  </a:lnTo>
                  <a:lnTo>
                    <a:pt x="539524" y="0"/>
                  </a:lnTo>
                  <a:lnTo>
                    <a:pt x="544779" y="0"/>
                  </a:lnTo>
                  <a:lnTo>
                    <a:pt x="547021" y="929"/>
                  </a:lnTo>
                  <a:lnTo>
                    <a:pt x="550735" y="4649"/>
                  </a:lnTo>
                  <a:lnTo>
                    <a:pt x="551663" y="6894"/>
                  </a:lnTo>
                  <a:lnTo>
                    <a:pt x="551663" y="12155"/>
                  </a:lnTo>
                  <a:lnTo>
                    <a:pt x="550735" y="14400"/>
                  </a:lnTo>
                  <a:lnTo>
                    <a:pt x="547021" y="18120"/>
                  </a:lnTo>
                  <a:lnTo>
                    <a:pt x="544779" y="19049"/>
                  </a:lnTo>
                  <a:close/>
                </a:path>
                <a:path w="3101340" h="19050">
                  <a:moveTo>
                    <a:pt x="582825" y="19049"/>
                  </a:moveTo>
                  <a:lnTo>
                    <a:pt x="577570" y="19049"/>
                  </a:lnTo>
                  <a:lnTo>
                    <a:pt x="575328" y="18120"/>
                  </a:lnTo>
                  <a:lnTo>
                    <a:pt x="571614" y="14400"/>
                  </a:lnTo>
                  <a:lnTo>
                    <a:pt x="570685" y="12155"/>
                  </a:lnTo>
                  <a:lnTo>
                    <a:pt x="570685" y="6894"/>
                  </a:lnTo>
                  <a:lnTo>
                    <a:pt x="571614" y="4649"/>
                  </a:lnTo>
                  <a:lnTo>
                    <a:pt x="575328" y="929"/>
                  </a:lnTo>
                  <a:lnTo>
                    <a:pt x="577570" y="0"/>
                  </a:lnTo>
                  <a:lnTo>
                    <a:pt x="582825" y="0"/>
                  </a:lnTo>
                  <a:lnTo>
                    <a:pt x="585066" y="929"/>
                  </a:lnTo>
                  <a:lnTo>
                    <a:pt x="588781" y="4649"/>
                  </a:lnTo>
                  <a:lnTo>
                    <a:pt x="589709" y="6894"/>
                  </a:lnTo>
                  <a:lnTo>
                    <a:pt x="589709" y="12155"/>
                  </a:lnTo>
                  <a:lnTo>
                    <a:pt x="588781" y="14400"/>
                  </a:lnTo>
                  <a:lnTo>
                    <a:pt x="585066" y="18120"/>
                  </a:lnTo>
                  <a:lnTo>
                    <a:pt x="582825" y="19049"/>
                  </a:lnTo>
                  <a:close/>
                </a:path>
                <a:path w="3101340" h="19050">
                  <a:moveTo>
                    <a:pt x="620870" y="19049"/>
                  </a:moveTo>
                  <a:lnTo>
                    <a:pt x="615616" y="19049"/>
                  </a:lnTo>
                  <a:lnTo>
                    <a:pt x="613374" y="18120"/>
                  </a:lnTo>
                  <a:lnTo>
                    <a:pt x="609660" y="14400"/>
                  </a:lnTo>
                  <a:lnTo>
                    <a:pt x="608731" y="12155"/>
                  </a:lnTo>
                  <a:lnTo>
                    <a:pt x="608731" y="6894"/>
                  </a:lnTo>
                  <a:lnTo>
                    <a:pt x="609660" y="4649"/>
                  </a:lnTo>
                  <a:lnTo>
                    <a:pt x="613374" y="929"/>
                  </a:lnTo>
                  <a:lnTo>
                    <a:pt x="615616" y="0"/>
                  </a:lnTo>
                  <a:lnTo>
                    <a:pt x="620870" y="0"/>
                  </a:lnTo>
                  <a:lnTo>
                    <a:pt x="623112" y="929"/>
                  </a:lnTo>
                  <a:lnTo>
                    <a:pt x="626826" y="4649"/>
                  </a:lnTo>
                  <a:lnTo>
                    <a:pt x="627755" y="6894"/>
                  </a:lnTo>
                  <a:lnTo>
                    <a:pt x="627755" y="12155"/>
                  </a:lnTo>
                  <a:lnTo>
                    <a:pt x="626826" y="14400"/>
                  </a:lnTo>
                  <a:lnTo>
                    <a:pt x="623112" y="18120"/>
                  </a:lnTo>
                  <a:lnTo>
                    <a:pt x="620870" y="19049"/>
                  </a:lnTo>
                  <a:close/>
                </a:path>
                <a:path w="3101340" h="19050">
                  <a:moveTo>
                    <a:pt x="658916" y="19049"/>
                  </a:moveTo>
                  <a:lnTo>
                    <a:pt x="653661" y="19049"/>
                  </a:lnTo>
                  <a:lnTo>
                    <a:pt x="651420" y="18120"/>
                  </a:lnTo>
                  <a:lnTo>
                    <a:pt x="647705" y="14400"/>
                  </a:lnTo>
                  <a:lnTo>
                    <a:pt x="646777" y="12155"/>
                  </a:lnTo>
                  <a:lnTo>
                    <a:pt x="646777" y="6894"/>
                  </a:lnTo>
                  <a:lnTo>
                    <a:pt x="647705" y="4649"/>
                  </a:lnTo>
                  <a:lnTo>
                    <a:pt x="651420" y="929"/>
                  </a:lnTo>
                  <a:lnTo>
                    <a:pt x="653661" y="0"/>
                  </a:lnTo>
                  <a:lnTo>
                    <a:pt x="658916" y="0"/>
                  </a:lnTo>
                  <a:lnTo>
                    <a:pt x="661158" y="929"/>
                  </a:lnTo>
                  <a:lnTo>
                    <a:pt x="664872" y="4649"/>
                  </a:lnTo>
                  <a:lnTo>
                    <a:pt x="665800" y="6894"/>
                  </a:lnTo>
                  <a:lnTo>
                    <a:pt x="665800" y="12155"/>
                  </a:lnTo>
                  <a:lnTo>
                    <a:pt x="664872" y="14400"/>
                  </a:lnTo>
                  <a:lnTo>
                    <a:pt x="661158" y="18120"/>
                  </a:lnTo>
                  <a:lnTo>
                    <a:pt x="658916" y="19049"/>
                  </a:lnTo>
                  <a:close/>
                </a:path>
                <a:path w="3101340" h="19050">
                  <a:moveTo>
                    <a:pt x="696962" y="19049"/>
                  </a:moveTo>
                  <a:lnTo>
                    <a:pt x="691707" y="19049"/>
                  </a:lnTo>
                  <a:lnTo>
                    <a:pt x="689465" y="18120"/>
                  </a:lnTo>
                  <a:lnTo>
                    <a:pt x="685751" y="14400"/>
                  </a:lnTo>
                  <a:lnTo>
                    <a:pt x="684822" y="12155"/>
                  </a:lnTo>
                  <a:lnTo>
                    <a:pt x="684822" y="6894"/>
                  </a:lnTo>
                  <a:lnTo>
                    <a:pt x="685751" y="4649"/>
                  </a:lnTo>
                  <a:lnTo>
                    <a:pt x="689465" y="929"/>
                  </a:lnTo>
                  <a:lnTo>
                    <a:pt x="691707" y="0"/>
                  </a:lnTo>
                  <a:lnTo>
                    <a:pt x="696962" y="0"/>
                  </a:lnTo>
                  <a:lnTo>
                    <a:pt x="699203" y="929"/>
                  </a:lnTo>
                  <a:lnTo>
                    <a:pt x="702918" y="4649"/>
                  </a:lnTo>
                  <a:lnTo>
                    <a:pt x="703846" y="6894"/>
                  </a:lnTo>
                  <a:lnTo>
                    <a:pt x="703846" y="12155"/>
                  </a:lnTo>
                  <a:lnTo>
                    <a:pt x="702918" y="14400"/>
                  </a:lnTo>
                  <a:lnTo>
                    <a:pt x="699203" y="18120"/>
                  </a:lnTo>
                  <a:lnTo>
                    <a:pt x="696962" y="19049"/>
                  </a:lnTo>
                  <a:close/>
                </a:path>
                <a:path w="3101340" h="19050">
                  <a:moveTo>
                    <a:pt x="735007" y="19049"/>
                  </a:moveTo>
                  <a:lnTo>
                    <a:pt x="729753" y="19049"/>
                  </a:lnTo>
                  <a:lnTo>
                    <a:pt x="727511" y="18120"/>
                  </a:lnTo>
                  <a:lnTo>
                    <a:pt x="723797" y="14400"/>
                  </a:lnTo>
                  <a:lnTo>
                    <a:pt x="722868" y="12155"/>
                  </a:lnTo>
                  <a:lnTo>
                    <a:pt x="722868" y="6894"/>
                  </a:lnTo>
                  <a:lnTo>
                    <a:pt x="723797" y="4649"/>
                  </a:lnTo>
                  <a:lnTo>
                    <a:pt x="727511" y="929"/>
                  </a:lnTo>
                  <a:lnTo>
                    <a:pt x="729753" y="0"/>
                  </a:lnTo>
                  <a:lnTo>
                    <a:pt x="735007" y="0"/>
                  </a:lnTo>
                  <a:lnTo>
                    <a:pt x="737249" y="929"/>
                  </a:lnTo>
                  <a:lnTo>
                    <a:pt x="740963" y="4649"/>
                  </a:lnTo>
                  <a:lnTo>
                    <a:pt x="741892" y="6894"/>
                  </a:lnTo>
                  <a:lnTo>
                    <a:pt x="741892" y="12155"/>
                  </a:lnTo>
                  <a:lnTo>
                    <a:pt x="740963" y="14400"/>
                  </a:lnTo>
                  <a:lnTo>
                    <a:pt x="737249" y="18120"/>
                  </a:lnTo>
                  <a:lnTo>
                    <a:pt x="735007" y="19049"/>
                  </a:lnTo>
                  <a:close/>
                </a:path>
                <a:path w="3101340" h="19050">
                  <a:moveTo>
                    <a:pt x="773053" y="19049"/>
                  </a:moveTo>
                  <a:lnTo>
                    <a:pt x="767798" y="19049"/>
                  </a:lnTo>
                  <a:lnTo>
                    <a:pt x="765557" y="18120"/>
                  </a:lnTo>
                  <a:lnTo>
                    <a:pt x="761842" y="14400"/>
                  </a:lnTo>
                  <a:lnTo>
                    <a:pt x="760914" y="12155"/>
                  </a:lnTo>
                  <a:lnTo>
                    <a:pt x="760914" y="6894"/>
                  </a:lnTo>
                  <a:lnTo>
                    <a:pt x="761842" y="4649"/>
                  </a:lnTo>
                  <a:lnTo>
                    <a:pt x="765557" y="929"/>
                  </a:lnTo>
                  <a:lnTo>
                    <a:pt x="767798" y="0"/>
                  </a:lnTo>
                  <a:lnTo>
                    <a:pt x="773053" y="0"/>
                  </a:lnTo>
                  <a:lnTo>
                    <a:pt x="775295" y="929"/>
                  </a:lnTo>
                  <a:lnTo>
                    <a:pt x="779009" y="4649"/>
                  </a:lnTo>
                  <a:lnTo>
                    <a:pt x="779938" y="6894"/>
                  </a:lnTo>
                  <a:lnTo>
                    <a:pt x="779938" y="12155"/>
                  </a:lnTo>
                  <a:lnTo>
                    <a:pt x="779009" y="14400"/>
                  </a:lnTo>
                  <a:lnTo>
                    <a:pt x="775295" y="18120"/>
                  </a:lnTo>
                  <a:lnTo>
                    <a:pt x="773053" y="19049"/>
                  </a:lnTo>
                  <a:close/>
                </a:path>
                <a:path w="3101340" h="19050">
                  <a:moveTo>
                    <a:pt x="811099" y="19049"/>
                  </a:moveTo>
                  <a:lnTo>
                    <a:pt x="805844" y="19049"/>
                  </a:lnTo>
                  <a:lnTo>
                    <a:pt x="803602" y="18120"/>
                  </a:lnTo>
                  <a:lnTo>
                    <a:pt x="799888" y="14400"/>
                  </a:lnTo>
                  <a:lnTo>
                    <a:pt x="798960" y="12155"/>
                  </a:lnTo>
                  <a:lnTo>
                    <a:pt x="798960" y="6894"/>
                  </a:lnTo>
                  <a:lnTo>
                    <a:pt x="799888" y="4649"/>
                  </a:lnTo>
                  <a:lnTo>
                    <a:pt x="803602" y="929"/>
                  </a:lnTo>
                  <a:lnTo>
                    <a:pt x="805844" y="0"/>
                  </a:lnTo>
                  <a:lnTo>
                    <a:pt x="811099" y="0"/>
                  </a:lnTo>
                  <a:lnTo>
                    <a:pt x="813341" y="929"/>
                  </a:lnTo>
                  <a:lnTo>
                    <a:pt x="817055" y="4649"/>
                  </a:lnTo>
                  <a:lnTo>
                    <a:pt x="817983" y="6894"/>
                  </a:lnTo>
                  <a:lnTo>
                    <a:pt x="817983" y="12155"/>
                  </a:lnTo>
                  <a:lnTo>
                    <a:pt x="817055" y="14400"/>
                  </a:lnTo>
                  <a:lnTo>
                    <a:pt x="813341" y="18120"/>
                  </a:lnTo>
                  <a:lnTo>
                    <a:pt x="811099" y="19049"/>
                  </a:lnTo>
                  <a:close/>
                </a:path>
                <a:path w="3101340" h="19050">
                  <a:moveTo>
                    <a:pt x="849145" y="19049"/>
                  </a:moveTo>
                  <a:lnTo>
                    <a:pt x="843890" y="19049"/>
                  </a:lnTo>
                  <a:lnTo>
                    <a:pt x="841648" y="18120"/>
                  </a:lnTo>
                  <a:lnTo>
                    <a:pt x="837934" y="14400"/>
                  </a:lnTo>
                  <a:lnTo>
                    <a:pt x="837005" y="12155"/>
                  </a:lnTo>
                  <a:lnTo>
                    <a:pt x="837005" y="6894"/>
                  </a:lnTo>
                  <a:lnTo>
                    <a:pt x="837934" y="4649"/>
                  </a:lnTo>
                  <a:lnTo>
                    <a:pt x="841648" y="929"/>
                  </a:lnTo>
                  <a:lnTo>
                    <a:pt x="843890" y="0"/>
                  </a:lnTo>
                  <a:lnTo>
                    <a:pt x="849145" y="0"/>
                  </a:lnTo>
                  <a:lnTo>
                    <a:pt x="851386" y="929"/>
                  </a:lnTo>
                  <a:lnTo>
                    <a:pt x="855101" y="4649"/>
                  </a:lnTo>
                  <a:lnTo>
                    <a:pt x="856029" y="6894"/>
                  </a:lnTo>
                  <a:lnTo>
                    <a:pt x="856029" y="12155"/>
                  </a:lnTo>
                  <a:lnTo>
                    <a:pt x="855101" y="14400"/>
                  </a:lnTo>
                  <a:lnTo>
                    <a:pt x="851386" y="18120"/>
                  </a:lnTo>
                  <a:lnTo>
                    <a:pt x="849145" y="19049"/>
                  </a:lnTo>
                  <a:close/>
                </a:path>
                <a:path w="3101340" h="19050">
                  <a:moveTo>
                    <a:pt x="887190" y="19049"/>
                  </a:moveTo>
                  <a:lnTo>
                    <a:pt x="881936" y="19049"/>
                  </a:lnTo>
                  <a:lnTo>
                    <a:pt x="879694" y="18120"/>
                  </a:lnTo>
                  <a:lnTo>
                    <a:pt x="875980" y="14400"/>
                  </a:lnTo>
                  <a:lnTo>
                    <a:pt x="875051" y="12155"/>
                  </a:lnTo>
                  <a:lnTo>
                    <a:pt x="875051" y="6894"/>
                  </a:lnTo>
                  <a:lnTo>
                    <a:pt x="875980" y="4649"/>
                  </a:lnTo>
                  <a:lnTo>
                    <a:pt x="879694" y="929"/>
                  </a:lnTo>
                  <a:lnTo>
                    <a:pt x="881936" y="0"/>
                  </a:lnTo>
                  <a:lnTo>
                    <a:pt x="887190" y="0"/>
                  </a:lnTo>
                  <a:lnTo>
                    <a:pt x="889432" y="929"/>
                  </a:lnTo>
                  <a:lnTo>
                    <a:pt x="893146" y="4649"/>
                  </a:lnTo>
                  <a:lnTo>
                    <a:pt x="894075" y="6894"/>
                  </a:lnTo>
                  <a:lnTo>
                    <a:pt x="894075" y="12155"/>
                  </a:lnTo>
                  <a:lnTo>
                    <a:pt x="893146" y="14400"/>
                  </a:lnTo>
                  <a:lnTo>
                    <a:pt x="889432" y="18120"/>
                  </a:lnTo>
                  <a:lnTo>
                    <a:pt x="887190" y="19049"/>
                  </a:lnTo>
                  <a:close/>
                </a:path>
                <a:path w="3101340" h="19050">
                  <a:moveTo>
                    <a:pt x="925236" y="19049"/>
                  </a:moveTo>
                  <a:lnTo>
                    <a:pt x="919981" y="19049"/>
                  </a:lnTo>
                  <a:lnTo>
                    <a:pt x="917740" y="18120"/>
                  </a:lnTo>
                  <a:lnTo>
                    <a:pt x="914025" y="14400"/>
                  </a:lnTo>
                  <a:lnTo>
                    <a:pt x="913097" y="12155"/>
                  </a:lnTo>
                  <a:lnTo>
                    <a:pt x="913097" y="6894"/>
                  </a:lnTo>
                  <a:lnTo>
                    <a:pt x="914025" y="4649"/>
                  </a:lnTo>
                  <a:lnTo>
                    <a:pt x="917740" y="929"/>
                  </a:lnTo>
                  <a:lnTo>
                    <a:pt x="919981" y="0"/>
                  </a:lnTo>
                  <a:lnTo>
                    <a:pt x="925236" y="0"/>
                  </a:lnTo>
                  <a:lnTo>
                    <a:pt x="927478" y="929"/>
                  </a:lnTo>
                  <a:lnTo>
                    <a:pt x="931192" y="4649"/>
                  </a:lnTo>
                  <a:lnTo>
                    <a:pt x="932121" y="6894"/>
                  </a:lnTo>
                  <a:lnTo>
                    <a:pt x="932121" y="12155"/>
                  </a:lnTo>
                  <a:lnTo>
                    <a:pt x="931192" y="14400"/>
                  </a:lnTo>
                  <a:lnTo>
                    <a:pt x="927478" y="18120"/>
                  </a:lnTo>
                  <a:lnTo>
                    <a:pt x="925236" y="19049"/>
                  </a:lnTo>
                  <a:close/>
                </a:path>
                <a:path w="3101340" h="19050">
                  <a:moveTo>
                    <a:pt x="963282" y="19049"/>
                  </a:moveTo>
                  <a:lnTo>
                    <a:pt x="958027" y="19049"/>
                  </a:lnTo>
                  <a:lnTo>
                    <a:pt x="955785" y="18120"/>
                  </a:lnTo>
                  <a:lnTo>
                    <a:pt x="952071" y="14400"/>
                  </a:lnTo>
                  <a:lnTo>
                    <a:pt x="951142" y="12155"/>
                  </a:lnTo>
                  <a:lnTo>
                    <a:pt x="951142" y="6894"/>
                  </a:lnTo>
                  <a:lnTo>
                    <a:pt x="952071" y="4649"/>
                  </a:lnTo>
                  <a:lnTo>
                    <a:pt x="955785" y="929"/>
                  </a:lnTo>
                  <a:lnTo>
                    <a:pt x="958027" y="0"/>
                  </a:lnTo>
                  <a:lnTo>
                    <a:pt x="963282" y="0"/>
                  </a:lnTo>
                  <a:lnTo>
                    <a:pt x="965523" y="929"/>
                  </a:lnTo>
                  <a:lnTo>
                    <a:pt x="969238" y="4649"/>
                  </a:lnTo>
                  <a:lnTo>
                    <a:pt x="970166" y="6894"/>
                  </a:lnTo>
                  <a:lnTo>
                    <a:pt x="970166" y="12155"/>
                  </a:lnTo>
                  <a:lnTo>
                    <a:pt x="969238" y="14400"/>
                  </a:lnTo>
                  <a:lnTo>
                    <a:pt x="965523" y="18120"/>
                  </a:lnTo>
                  <a:lnTo>
                    <a:pt x="963282" y="19049"/>
                  </a:lnTo>
                  <a:close/>
                </a:path>
                <a:path w="3101340" h="19050">
                  <a:moveTo>
                    <a:pt x="1001328" y="19049"/>
                  </a:moveTo>
                  <a:lnTo>
                    <a:pt x="996073" y="19049"/>
                  </a:lnTo>
                  <a:lnTo>
                    <a:pt x="993831" y="18120"/>
                  </a:lnTo>
                  <a:lnTo>
                    <a:pt x="990117" y="14400"/>
                  </a:lnTo>
                  <a:lnTo>
                    <a:pt x="989188" y="12155"/>
                  </a:lnTo>
                  <a:lnTo>
                    <a:pt x="989188" y="6894"/>
                  </a:lnTo>
                  <a:lnTo>
                    <a:pt x="990117" y="4649"/>
                  </a:lnTo>
                  <a:lnTo>
                    <a:pt x="993831" y="929"/>
                  </a:lnTo>
                  <a:lnTo>
                    <a:pt x="996073" y="0"/>
                  </a:lnTo>
                  <a:lnTo>
                    <a:pt x="1001328" y="0"/>
                  </a:lnTo>
                  <a:lnTo>
                    <a:pt x="1003569" y="929"/>
                  </a:lnTo>
                  <a:lnTo>
                    <a:pt x="1007283" y="4649"/>
                  </a:lnTo>
                  <a:lnTo>
                    <a:pt x="1008212" y="6894"/>
                  </a:lnTo>
                  <a:lnTo>
                    <a:pt x="1008212" y="12155"/>
                  </a:lnTo>
                  <a:lnTo>
                    <a:pt x="1007283" y="14400"/>
                  </a:lnTo>
                  <a:lnTo>
                    <a:pt x="1003569" y="18120"/>
                  </a:lnTo>
                  <a:lnTo>
                    <a:pt x="1001328" y="19049"/>
                  </a:lnTo>
                  <a:close/>
                </a:path>
                <a:path w="3101340" h="19050">
                  <a:moveTo>
                    <a:pt x="1039373" y="19049"/>
                  </a:moveTo>
                  <a:lnTo>
                    <a:pt x="1034119" y="19049"/>
                  </a:lnTo>
                  <a:lnTo>
                    <a:pt x="1031877" y="18120"/>
                  </a:lnTo>
                  <a:lnTo>
                    <a:pt x="1028162" y="14400"/>
                  </a:lnTo>
                  <a:lnTo>
                    <a:pt x="1027234" y="12155"/>
                  </a:lnTo>
                  <a:lnTo>
                    <a:pt x="1027234" y="6894"/>
                  </a:lnTo>
                  <a:lnTo>
                    <a:pt x="1028162" y="4649"/>
                  </a:lnTo>
                  <a:lnTo>
                    <a:pt x="1031877" y="929"/>
                  </a:lnTo>
                  <a:lnTo>
                    <a:pt x="1034119" y="0"/>
                  </a:lnTo>
                  <a:lnTo>
                    <a:pt x="1039373" y="0"/>
                  </a:lnTo>
                  <a:lnTo>
                    <a:pt x="1041615" y="929"/>
                  </a:lnTo>
                  <a:lnTo>
                    <a:pt x="1045329" y="4649"/>
                  </a:lnTo>
                  <a:lnTo>
                    <a:pt x="1046258" y="6894"/>
                  </a:lnTo>
                  <a:lnTo>
                    <a:pt x="1046258" y="12155"/>
                  </a:lnTo>
                  <a:lnTo>
                    <a:pt x="1045329" y="14400"/>
                  </a:lnTo>
                  <a:lnTo>
                    <a:pt x="1041615" y="18120"/>
                  </a:lnTo>
                  <a:lnTo>
                    <a:pt x="1039373" y="19049"/>
                  </a:lnTo>
                  <a:close/>
                </a:path>
                <a:path w="3101340" h="19050">
                  <a:moveTo>
                    <a:pt x="1077419" y="19049"/>
                  </a:moveTo>
                  <a:lnTo>
                    <a:pt x="1072164" y="19049"/>
                  </a:lnTo>
                  <a:lnTo>
                    <a:pt x="1069922" y="18120"/>
                  </a:lnTo>
                  <a:lnTo>
                    <a:pt x="1066208" y="14400"/>
                  </a:lnTo>
                  <a:lnTo>
                    <a:pt x="1065280" y="12155"/>
                  </a:lnTo>
                  <a:lnTo>
                    <a:pt x="1065280" y="6894"/>
                  </a:lnTo>
                  <a:lnTo>
                    <a:pt x="1066208" y="4649"/>
                  </a:lnTo>
                  <a:lnTo>
                    <a:pt x="1069922" y="929"/>
                  </a:lnTo>
                  <a:lnTo>
                    <a:pt x="1072164" y="0"/>
                  </a:lnTo>
                  <a:lnTo>
                    <a:pt x="1077419" y="0"/>
                  </a:lnTo>
                  <a:lnTo>
                    <a:pt x="1079661" y="929"/>
                  </a:lnTo>
                  <a:lnTo>
                    <a:pt x="1083375" y="4649"/>
                  </a:lnTo>
                  <a:lnTo>
                    <a:pt x="1084303" y="6894"/>
                  </a:lnTo>
                  <a:lnTo>
                    <a:pt x="1084303" y="12155"/>
                  </a:lnTo>
                  <a:lnTo>
                    <a:pt x="1083375" y="14400"/>
                  </a:lnTo>
                  <a:lnTo>
                    <a:pt x="1079661" y="18120"/>
                  </a:lnTo>
                  <a:lnTo>
                    <a:pt x="1077419" y="19049"/>
                  </a:lnTo>
                  <a:close/>
                </a:path>
                <a:path w="3101340" h="19050">
                  <a:moveTo>
                    <a:pt x="1115465" y="19049"/>
                  </a:moveTo>
                  <a:lnTo>
                    <a:pt x="1110210" y="19049"/>
                  </a:lnTo>
                  <a:lnTo>
                    <a:pt x="1107968" y="18120"/>
                  </a:lnTo>
                  <a:lnTo>
                    <a:pt x="1104254" y="14400"/>
                  </a:lnTo>
                  <a:lnTo>
                    <a:pt x="1103325" y="12155"/>
                  </a:lnTo>
                  <a:lnTo>
                    <a:pt x="1103325" y="6894"/>
                  </a:lnTo>
                  <a:lnTo>
                    <a:pt x="1104254" y="4649"/>
                  </a:lnTo>
                  <a:lnTo>
                    <a:pt x="1107968" y="929"/>
                  </a:lnTo>
                  <a:lnTo>
                    <a:pt x="1110210" y="0"/>
                  </a:lnTo>
                  <a:lnTo>
                    <a:pt x="1115465" y="0"/>
                  </a:lnTo>
                  <a:lnTo>
                    <a:pt x="1117706" y="929"/>
                  </a:lnTo>
                  <a:lnTo>
                    <a:pt x="1121421" y="4649"/>
                  </a:lnTo>
                  <a:lnTo>
                    <a:pt x="1122349" y="6894"/>
                  </a:lnTo>
                  <a:lnTo>
                    <a:pt x="1122349" y="12155"/>
                  </a:lnTo>
                  <a:lnTo>
                    <a:pt x="1121421" y="14400"/>
                  </a:lnTo>
                  <a:lnTo>
                    <a:pt x="1117706" y="18120"/>
                  </a:lnTo>
                  <a:lnTo>
                    <a:pt x="1115465" y="19049"/>
                  </a:lnTo>
                  <a:close/>
                </a:path>
                <a:path w="3101340" h="19050">
                  <a:moveTo>
                    <a:pt x="1153510" y="19049"/>
                  </a:moveTo>
                  <a:lnTo>
                    <a:pt x="1148256" y="19049"/>
                  </a:lnTo>
                  <a:lnTo>
                    <a:pt x="1146014" y="18120"/>
                  </a:lnTo>
                  <a:lnTo>
                    <a:pt x="1142300" y="14400"/>
                  </a:lnTo>
                  <a:lnTo>
                    <a:pt x="1141371" y="12155"/>
                  </a:lnTo>
                  <a:lnTo>
                    <a:pt x="1141371" y="6894"/>
                  </a:lnTo>
                  <a:lnTo>
                    <a:pt x="1142300" y="4649"/>
                  </a:lnTo>
                  <a:lnTo>
                    <a:pt x="1146014" y="929"/>
                  </a:lnTo>
                  <a:lnTo>
                    <a:pt x="1148256" y="0"/>
                  </a:lnTo>
                  <a:lnTo>
                    <a:pt x="1153510" y="0"/>
                  </a:lnTo>
                  <a:lnTo>
                    <a:pt x="1155752" y="929"/>
                  </a:lnTo>
                  <a:lnTo>
                    <a:pt x="1159466" y="4649"/>
                  </a:lnTo>
                  <a:lnTo>
                    <a:pt x="1160395" y="6894"/>
                  </a:lnTo>
                  <a:lnTo>
                    <a:pt x="1160395" y="12155"/>
                  </a:lnTo>
                  <a:lnTo>
                    <a:pt x="1159466" y="14400"/>
                  </a:lnTo>
                  <a:lnTo>
                    <a:pt x="1155752" y="18120"/>
                  </a:lnTo>
                  <a:lnTo>
                    <a:pt x="1153510" y="19049"/>
                  </a:lnTo>
                  <a:close/>
                </a:path>
                <a:path w="3101340" h="19050">
                  <a:moveTo>
                    <a:pt x="1191556" y="19049"/>
                  </a:moveTo>
                  <a:lnTo>
                    <a:pt x="1186301" y="19049"/>
                  </a:lnTo>
                  <a:lnTo>
                    <a:pt x="1184060" y="18120"/>
                  </a:lnTo>
                  <a:lnTo>
                    <a:pt x="1180345" y="14400"/>
                  </a:lnTo>
                  <a:lnTo>
                    <a:pt x="1179417" y="12155"/>
                  </a:lnTo>
                  <a:lnTo>
                    <a:pt x="1179417" y="6894"/>
                  </a:lnTo>
                  <a:lnTo>
                    <a:pt x="1180345" y="4649"/>
                  </a:lnTo>
                  <a:lnTo>
                    <a:pt x="1184060" y="929"/>
                  </a:lnTo>
                  <a:lnTo>
                    <a:pt x="1186301" y="0"/>
                  </a:lnTo>
                  <a:lnTo>
                    <a:pt x="1191556" y="0"/>
                  </a:lnTo>
                  <a:lnTo>
                    <a:pt x="1193798" y="929"/>
                  </a:lnTo>
                  <a:lnTo>
                    <a:pt x="1197512" y="4649"/>
                  </a:lnTo>
                  <a:lnTo>
                    <a:pt x="1198441" y="6894"/>
                  </a:lnTo>
                  <a:lnTo>
                    <a:pt x="1198441" y="12155"/>
                  </a:lnTo>
                  <a:lnTo>
                    <a:pt x="1197512" y="14400"/>
                  </a:lnTo>
                  <a:lnTo>
                    <a:pt x="1193798" y="18120"/>
                  </a:lnTo>
                  <a:lnTo>
                    <a:pt x="1191556" y="19049"/>
                  </a:lnTo>
                  <a:close/>
                </a:path>
                <a:path w="3101340" h="19050">
                  <a:moveTo>
                    <a:pt x="1229602" y="19049"/>
                  </a:moveTo>
                  <a:lnTo>
                    <a:pt x="1224347" y="19049"/>
                  </a:lnTo>
                  <a:lnTo>
                    <a:pt x="1222105" y="18120"/>
                  </a:lnTo>
                  <a:lnTo>
                    <a:pt x="1218391" y="14400"/>
                  </a:lnTo>
                  <a:lnTo>
                    <a:pt x="1217462" y="12155"/>
                  </a:lnTo>
                  <a:lnTo>
                    <a:pt x="1217462" y="6894"/>
                  </a:lnTo>
                  <a:lnTo>
                    <a:pt x="1218391" y="4649"/>
                  </a:lnTo>
                  <a:lnTo>
                    <a:pt x="1222105" y="929"/>
                  </a:lnTo>
                  <a:lnTo>
                    <a:pt x="1224347" y="0"/>
                  </a:lnTo>
                  <a:lnTo>
                    <a:pt x="1229602" y="0"/>
                  </a:lnTo>
                  <a:lnTo>
                    <a:pt x="1231843" y="929"/>
                  </a:lnTo>
                  <a:lnTo>
                    <a:pt x="1235558" y="4649"/>
                  </a:lnTo>
                  <a:lnTo>
                    <a:pt x="1236486" y="6894"/>
                  </a:lnTo>
                  <a:lnTo>
                    <a:pt x="1236486" y="12155"/>
                  </a:lnTo>
                  <a:lnTo>
                    <a:pt x="1235558" y="14400"/>
                  </a:lnTo>
                  <a:lnTo>
                    <a:pt x="1231843" y="18120"/>
                  </a:lnTo>
                  <a:lnTo>
                    <a:pt x="1229602" y="19049"/>
                  </a:lnTo>
                  <a:close/>
                </a:path>
                <a:path w="3101340" h="19050">
                  <a:moveTo>
                    <a:pt x="1267648" y="19049"/>
                  </a:moveTo>
                  <a:lnTo>
                    <a:pt x="1262393" y="19049"/>
                  </a:lnTo>
                  <a:lnTo>
                    <a:pt x="1260151" y="18120"/>
                  </a:lnTo>
                  <a:lnTo>
                    <a:pt x="1256437" y="14400"/>
                  </a:lnTo>
                  <a:lnTo>
                    <a:pt x="1255508" y="12155"/>
                  </a:lnTo>
                  <a:lnTo>
                    <a:pt x="1255508" y="6894"/>
                  </a:lnTo>
                  <a:lnTo>
                    <a:pt x="1256437" y="4649"/>
                  </a:lnTo>
                  <a:lnTo>
                    <a:pt x="1260151" y="929"/>
                  </a:lnTo>
                  <a:lnTo>
                    <a:pt x="1262393" y="0"/>
                  </a:lnTo>
                  <a:lnTo>
                    <a:pt x="1267648" y="0"/>
                  </a:lnTo>
                  <a:lnTo>
                    <a:pt x="1269889" y="929"/>
                  </a:lnTo>
                  <a:lnTo>
                    <a:pt x="1273603" y="4649"/>
                  </a:lnTo>
                  <a:lnTo>
                    <a:pt x="1274532" y="6894"/>
                  </a:lnTo>
                  <a:lnTo>
                    <a:pt x="1274532" y="12155"/>
                  </a:lnTo>
                  <a:lnTo>
                    <a:pt x="1273603" y="14400"/>
                  </a:lnTo>
                  <a:lnTo>
                    <a:pt x="1269889" y="18120"/>
                  </a:lnTo>
                  <a:lnTo>
                    <a:pt x="1267648" y="19049"/>
                  </a:lnTo>
                  <a:close/>
                </a:path>
                <a:path w="3101340" h="19050">
                  <a:moveTo>
                    <a:pt x="1305693" y="19049"/>
                  </a:moveTo>
                  <a:lnTo>
                    <a:pt x="1300439" y="19049"/>
                  </a:lnTo>
                  <a:lnTo>
                    <a:pt x="1298197" y="18120"/>
                  </a:lnTo>
                  <a:lnTo>
                    <a:pt x="1294483" y="14400"/>
                  </a:lnTo>
                  <a:lnTo>
                    <a:pt x="1293554" y="12155"/>
                  </a:lnTo>
                  <a:lnTo>
                    <a:pt x="1293554" y="6894"/>
                  </a:lnTo>
                  <a:lnTo>
                    <a:pt x="1294483" y="4649"/>
                  </a:lnTo>
                  <a:lnTo>
                    <a:pt x="1298197" y="929"/>
                  </a:lnTo>
                  <a:lnTo>
                    <a:pt x="1300439" y="0"/>
                  </a:lnTo>
                  <a:lnTo>
                    <a:pt x="1305693" y="0"/>
                  </a:lnTo>
                  <a:lnTo>
                    <a:pt x="1307935" y="929"/>
                  </a:lnTo>
                  <a:lnTo>
                    <a:pt x="1311649" y="4649"/>
                  </a:lnTo>
                  <a:lnTo>
                    <a:pt x="1312578" y="6894"/>
                  </a:lnTo>
                  <a:lnTo>
                    <a:pt x="1312578" y="12155"/>
                  </a:lnTo>
                  <a:lnTo>
                    <a:pt x="1311649" y="14400"/>
                  </a:lnTo>
                  <a:lnTo>
                    <a:pt x="1307935" y="18120"/>
                  </a:lnTo>
                  <a:lnTo>
                    <a:pt x="1305693" y="19049"/>
                  </a:lnTo>
                  <a:close/>
                </a:path>
                <a:path w="3101340" h="19050">
                  <a:moveTo>
                    <a:pt x="1343739" y="19049"/>
                  </a:moveTo>
                  <a:lnTo>
                    <a:pt x="1338484" y="19049"/>
                  </a:lnTo>
                  <a:lnTo>
                    <a:pt x="1336242" y="18120"/>
                  </a:lnTo>
                  <a:lnTo>
                    <a:pt x="1332528" y="14400"/>
                  </a:lnTo>
                  <a:lnTo>
                    <a:pt x="1331600" y="12155"/>
                  </a:lnTo>
                  <a:lnTo>
                    <a:pt x="1331600" y="6894"/>
                  </a:lnTo>
                  <a:lnTo>
                    <a:pt x="1332528" y="4649"/>
                  </a:lnTo>
                  <a:lnTo>
                    <a:pt x="1336242" y="929"/>
                  </a:lnTo>
                  <a:lnTo>
                    <a:pt x="1338484" y="0"/>
                  </a:lnTo>
                  <a:lnTo>
                    <a:pt x="1343739" y="0"/>
                  </a:lnTo>
                  <a:lnTo>
                    <a:pt x="1345981" y="929"/>
                  </a:lnTo>
                  <a:lnTo>
                    <a:pt x="1349695" y="4649"/>
                  </a:lnTo>
                  <a:lnTo>
                    <a:pt x="1350623" y="6894"/>
                  </a:lnTo>
                  <a:lnTo>
                    <a:pt x="1350623" y="12155"/>
                  </a:lnTo>
                  <a:lnTo>
                    <a:pt x="1349695" y="14400"/>
                  </a:lnTo>
                  <a:lnTo>
                    <a:pt x="1345981" y="18120"/>
                  </a:lnTo>
                  <a:lnTo>
                    <a:pt x="1343739" y="19049"/>
                  </a:lnTo>
                  <a:close/>
                </a:path>
                <a:path w="3101340" h="19050">
                  <a:moveTo>
                    <a:pt x="1381785" y="19049"/>
                  </a:moveTo>
                  <a:lnTo>
                    <a:pt x="1376530" y="19049"/>
                  </a:lnTo>
                  <a:lnTo>
                    <a:pt x="1374288" y="18120"/>
                  </a:lnTo>
                  <a:lnTo>
                    <a:pt x="1370574" y="14400"/>
                  </a:lnTo>
                  <a:lnTo>
                    <a:pt x="1369645" y="12155"/>
                  </a:lnTo>
                  <a:lnTo>
                    <a:pt x="1369645" y="6894"/>
                  </a:lnTo>
                  <a:lnTo>
                    <a:pt x="1370574" y="4649"/>
                  </a:lnTo>
                  <a:lnTo>
                    <a:pt x="1374288" y="929"/>
                  </a:lnTo>
                  <a:lnTo>
                    <a:pt x="1376530" y="0"/>
                  </a:lnTo>
                  <a:lnTo>
                    <a:pt x="1381785" y="0"/>
                  </a:lnTo>
                  <a:lnTo>
                    <a:pt x="1384026" y="929"/>
                  </a:lnTo>
                  <a:lnTo>
                    <a:pt x="1387741" y="4649"/>
                  </a:lnTo>
                  <a:lnTo>
                    <a:pt x="1388669" y="6894"/>
                  </a:lnTo>
                  <a:lnTo>
                    <a:pt x="1388669" y="12155"/>
                  </a:lnTo>
                  <a:lnTo>
                    <a:pt x="1387741" y="14400"/>
                  </a:lnTo>
                  <a:lnTo>
                    <a:pt x="1384026" y="18120"/>
                  </a:lnTo>
                  <a:lnTo>
                    <a:pt x="1381785" y="19049"/>
                  </a:lnTo>
                  <a:close/>
                </a:path>
                <a:path w="3101340" h="19050">
                  <a:moveTo>
                    <a:pt x="1419830" y="19049"/>
                  </a:moveTo>
                  <a:lnTo>
                    <a:pt x="1414576" y="19049"/>
                  </a:lnTo>
                  <a:lnTo>
                    <a:pt x="1412334" y="18120"/>
                  </a:lnTo>
                  <a:lnTo>
                    <a:pt x="1408620" y="14400"/>
                  </a:lnTo>
                  <a:lnTo>
                    <a:pt x="1407691" y="12155"/>
                  </a:lnTo>
                  <a:lnTo>
                    <a:pt x="1407691" y="6894"/>
                  </a:lnTo>
                  <a:lnTo>
                    <a:pt x="1408620" y="4649"/>
                  </a:lnTo>
                  <a:lnTo>
                    <a:pt x="1412334" y="929"/>
                  </a:lnTo>
                  <a:lnTo>
                    <a:pt x="1414576" y="0"/>
                  </a:lnTo>
                  <a:lnTo>
                    <a:pt x="1419830" y="0"/>
                  </a:lnTo>
                  <a:lnTo>
                    <a:pt x="1422072" y="929"/>
                  </a:lnTo>
                  <a:lnTo>
                    <a:pt x="1425786" y="4649"/>
                  </a:lnTo>
                  <a:lnTo>
                    <a:pt x="1426715" y="6894"/>
                  </a:lnTo>
                  <a:lnTo>
                    <a:pt x="1426715" y="12155"/>
                  </a:lnTo>
                  <a:lnTo>
                    <a:pt x="1425786" y="14400"/>
                  </a:lnTo>
                  <a:lnTo>
                    <a:pt x="1422072" y="18120"/>
                  </a:lnTo>
                  <a:lnTo>
                    <a:pt x="1419830" y="19049"/>
                  </a:lnTo>
                  <a:close/>
                </a:path>
                <a:path w="3101340" h="19050">
                  <a:moveTo>
                    <a:pt x="1457876" y="19049"/>
                  </a:moveTo>
                  <a:lnTo>
                    <a:pt x="1452621" y="19049"/>
                  </a:lnTo>
                  <a:lnTo>
                    <a:pt x="1450380" y="18120"/>
                  </a:lnTo>
                  <a:lnTo>
                    <a:pt x="1446665" y="14400"/>
                  </a:lnTo>
                  <a:lnTo>
                    <a:pt x="1445737" y="12155"/>
                  </a:lnTo>
                  <a:lnTo>
                    <a:pt x="1445737" y="6894"/>
                  </a:lnTo>
                  <a:lnTo>
                    <a:pt x="1446665" y="4649"/>
                  </a:lnTo>
                  <a:lnTo>
                    <a:pt x="1450380" y="929"/>
                  </a:lnTo>
                  <a:lnTo>
                    <a:pt x="1452621" y="0"/>
                  </a:lnTo>
                  <a:lnTo>
                    <a:pt x="1457876" y="0"/>
                  </a:lnTo>
                  <a:lnTo>
                    <a:pt x="1460118" y="929"/>
                  </a:lnTo>
                  <a:lnTo>
                    <a:pt x="1463832" y="4649"/>
                  </a:lnTo>
                  <a:lnTo>
                    <a:pt x="1464761" y="6894"/>
                  </a:lnTo>
                  <a:lnTo>
                    <a:pt x="1464761" y="12155"/>
                  </a:lnTo>
                  <a:lnTo>
                    <a:pt x="1463832" y="14400"/>
                  </a:lnTo>
                  <a:lnTo>
                    <a:pt x="1460118" y="18120"/>
                  </a:lnTo>
                  <a:lnTo>
                    <a:pt x="1457876" y="19049"/>
                  </a:lnTo>
                  <a:close/>
                </a:path>
                <a:path w="3101340" h="19050">
                  <a:moveTo>
                    <a:pt x="1495922" y="19049"/>
                  </a:moveTo>
                  <a:lnTo>
                    <a:pt x="1490667" y="19049"/>
                  </a:lnTo>
                  <a:lnTo>
                    <a:pt x="1488425" y="18120"/>
                  </a:lnTo>
                  <a:lnTo>
                    <a:pt x="1484711" y="14400"/>
                  </a:lnTo>
                  <a:lnTo>
                    <a:pt x="1483782" y="12155"/>
                  </a:lnTo>
                  <a:lnTo>
                    <a:pt x="1483782" y="6894"/>
                  </a:lnTo>
                  <a:lnTo>
                    <a:pt x="1484711" y="4649"/>
                  </a:lnTo>
                  <a:lnTo>
                    <a:pt x="1488425" y="929"/>
                  </a:lnTo>
                  <a:lnTo>
                    <a:pt x="1490667" y="0"/>
                  </a:lnTo>
                  <a:lnTo>
                    <a:pt x="1495922" y="0"/>
                  </a:lnTo>
                  <a:lnTo>
                    <a:pt x="1498163" y="929"/>
                  </a:lnTo>
                  <a:lnTo>
                    <a:pt x="1501878" y="4649"/>
                  </a:lnTo>
                  <a:lnTo>
                    <a:pt x="1502806" y="6894"/>
                  </a:lnTo>
                  <a:lnTo>
                    <a:pt x="1502806" y="12155"/>
                  </a:lnTo>
                  <a:lnTo>
                    <a:pt x="1501878" y="14400"/>
                  </a:lnTo>
                  <a:lnTo>
                    <a:pt x="1498163" y="18120"/>
                  </a:lnTo>
                  <a:lnTo>
                    <a:pt x="1495922" y="19049"/>
                  </a:lnTo>
                  <a:close/>
                </a:path>
                <a:path w="3101340" h="19050">
                  <a:moveTo>
                    <a:pt x="1533967" y="19049"/>
                  </a:moveTo>
                  <a:lnTo>
                    <a:pt x="1528713" y="19049"/>
                  </a:lnTo>
                  <a:lnTo>
                    <a:pt x="1526471" y="18120"/>
                  </a:lnTo>
                  <a:lnTo>
                    <a:pt x="1522757" y="14400"/>
                  </a:lnTo>
                  <a:lnTo>
                    <a:pt x="1521828" y="12155"/>
                  </a:lnTo>
                  <a:lnTo>
                    <a:pt x="1521828" y="6894"/>
                  </a:lnTo>
                  <a:lnTo>
                    <a:pt x="1522757" y="4649"/>
                  </a:lnTo>
                  <a:lnTo>
                    <a:pt x="1526471" y="929"/>
                  </a:lnTo>
                  <a:lnTo>
                    <a:pt x="1528713" y="0"/>
                  </a:lnTo>
                  <a:lnTo>
                    <a:pt x="1533967" y="0"/>
                  </a:lnTo>
                  <a:lnTo>
                    <a:pt x="1536209" y="929"/>
                  </a:lnTo>
                  <a:lnTo>
                    <a:pt x="1539923" y="4649"/>
                  </a:lnTo>
                  <a:lnTo>
                    <a:pt x="1540852" y="6894"/>
                  </a:lnTo>
                  <a:lnTo>
                    <a:pt x="1540852" y="12155"/>
                  </a:lnTo>
                  <a:lnTo>
                    <a:pt x="1539923" y="14400"/>
                  </a:lnTo>
                  <a:lnTo>
                    <a:pt x="1536209" y="18120"/>
                  </a:lnTo>
                  <a:lnTo>
                    <a:pt x="1533967" y="19049"/>
                  </a:lnTo>
                  <a:close/>
                </a:path>
                <a:path w="3101340" h="19050">
                  <a:moveTo>
                    <a:pt x="1572013" y="19049"/>
                  </a:moveTo>
                  <a:lnTo>
                    <a:pt x="1566758" y="19049"/>
                  </a:lnTo>
                  <a:lnTo>
                    <a:pt x="1564517" y="18120"/>
                  </a:lnTo>
                  <a:lnTo>
                    <a:pt x="1560802" y="14400"/>
                  </a:lnTo>
                  <a:lnTo>
                    <a:pt x="1559874" y="12155"/>
                  </a:lnTo>
                  <a:lnTo>
                    <a:pt x="1559874" y="6894"/>
                  </a:lnTo>
                  <a:lnTo>
                    <a:pt x="1560802" y="4649"/>
                  </a:lnTo>
                  <a:lnTo>
                    <a:pt x="1564517" y="929"/>
                  </a:lnTo>
                  <a:lnTo>
                    <a:pt x="1566758" y="0"/>
                  </a:lnTo>
                  <a:lnTo>
                    <a:pt x="1572013" y="0"/>
                  </a:lnTo>
                  <a:lnTo>
                    <a:pt x="1574255" y="929"/>
                  </a:lnTo>
                  <a:lnTo>
                    <a:pt x="1577969" y="4649"/>
                  </a:lnTo>
                  <a:lnTo>
                    <a:pt x="1578898" y="6894"/>
                  </a:lnTo>
                  <a:lnTo>
                    <a:pt x="1578898" y="12155"/>
                  </a:lnTo>
                  <a:lnTo>
                    <a:pt x="1577969" y="14400"/>
                  </a:lnTo>
                  <a:lnTo>
                    <a:pt x="1574255" y="18120"/>
                  </a:lnTo>
                  <a:lnTo>
                    <a:pt x="1572013" y="19049"/>
                  </a:lnTo>
                  <a:close/>
                </a:path>
                <a:path w="3101340" h="19050">
                  <a:moveTo>
                    <a:pt x="1610059" y="19049"/>
                  </a:moveTo>
                  <a:lnTo>
                    <a:pt x="1604804" y="19049"/>
                  </a:lnTo>
                  <a:lnTo>
                    <a:pt x="1602563" y="18120"/>
                  </a:lnTo>
                  <a:lnTo>
                    <a:pt x="1598848" y="14400"/>
                  </a:lnTo>
                  <a:lnTo>
                    <a:pt x="1597920" y="12155"/>
                  </a:lnTo>
                  <a:lnTo>
                    <a:pt x="1597920" y="6894"/>
                  </a:lnTo>
                  <a:lnTo>
                    <a:pt x="1598848" y="4649"/>
                  </a:lnTo>
                  <a:lnTo>
                    <a:pt x="1602563" y="929"/>
                  </a:lnTo>
                  <a:lnTo>
                    <a:pt x="1604804" y="0"/>
                  </a:lnTo>
                  <a:lnTo>
                    <a:pt x="1610059" y="0"/>
                  </a:lnTo>
                  <a:lnTo>
                    <a:pt x="1612301" y="929"/>
                  </a:lnTo>
                  <a:lnTo>
                    <a:pt x="1616015" y="4649"/>
                  </a:lnTo>
                  <a:lnTo>
                    <a:pt x="1616943" y="6894"/>
                  </a:lnTo>
                  <a:lnTo>
                    <a:pt x="1616943" y="12155"/>
                  </a:lnTo>
                  <a:lnTo>
                    <a:pt x="1616015" y="14400"/>
                  </a:lnTo>
                  <a:lnTo>
                    <a:pt x="1612301" y="18120"/>
                  </a:lnTo>
                  <a:lnTo>
                    <a:pt x="1610059" y="19049"/>
                  </a:lnTo>
                  <a:close/>
                </a:path>
                <a:path w="3101340" h="19050">
                  <a:moveTo>
                    <a:pt x="1648105" y="19049"/>
                  </a:moveTo>
                  <a:lnTo>
                    <a:pt x="1642850" y="19049"/>
                  </a:lnTo>
                  <a:lnTo>
                    <a:pt x="1640608" y="18120"/>
                  </a:lnTo>
                  <a:lnTo>
                    <a:pt x="1636894" y="14400"/>
                  </a:lnTo>
                  <a:lnTo>
                    <a:pt x="1635965" y="12155"/>
                  </a:lnTo>
                  <a:lnTo>
                    <a:pt x="1635965" y="6894"/>
                  </a:lnTo>
                  <a:lnTo>
                    <a:pt x="1636894" y="4649"/>
                  </a:lnTo>
                  <a:lnTo>
                    <a:pt x="1640608" y="929"/>
                  </a:lnTo>
                  <a:lnTo>
                    <a:pt x="1642850" y="0"/>
                  </a:lnTo>
                  <a:lnTo>
                    <a:pt x="1648105" y="0"/>
                  </a:lnTo>
                  <a:lnTo>
                    <a:pt x="1650346" y="929"/>
                  </a:lnTo>
                  <a:lnTo>
                    <a:pt x="1654061" y="4649"/>
                  </a:lnTo>
                  <a:lnTo>
                    <a:pt x="1654989" y="6894"/>
                  </a:lnTo>
                  <a:lnTo>
                    <a:pt x="1654989" y="12155"/>
                  </a:lnTo>
                  <a:lnTo>
                    <a:pt x="1654061" y="14400"/>
                  </a:lnTo>
                  <a:lnTo>
                    <a:pt x="1650346" y="18120"/>
                  </a:lnTo>
                  <a:lnTo>
                    <a:pt x="1648105" y="19049"/>
                  </a:lnTo>
                  <a:close/>
                </a:path>
                <a:path w="3101340" h="19050">
                  <a:moveTo>
                    <a:pt x="1686150" y="19049"/>
                  </a:moveTo>
                  <a:lnTo>
                    <a:pt x="1680896" y="19049"/>
                  </a:lnTo>
                  <a:lnTo>
                    <a:pt x="1678654" y="18120"/>
                  </a:lnTo>
                  <a:lnTo>
                    <a:pt x="1674940" y="14400"/>
                  </a:lnTo>
                  <a:lnTo>
                    <a:pt x="1674011" y="12155"/>
                  </a:lnTo>
                  <a:lnTo>
                    <a:pt x="1674011" y="6894"/>
                  </a:lnTo>
                  <a:lnTo>
                    <a:pt x="1674940" y="4649"/>
                  </a:lnTo>
                  <a:lnTo>
                    <a:pt x="1678654" y="929"/>
                  </a:lnTo>
                  <a:lnTo>
                    <a:pt x="1680896" y="0"/>
                  </a:lnTo>
                  <a:lnTo>
                    <a:pt x="1686150" y="0"/>
                  </a:lnTo>
                  <a:lnTo>
                    <a:pt x="1688392" y="929"/>
                  </a:lnTo>
                  <a:lnTo>
                    <a:pt x="1692106" y="4649"/>
                  </a:lnTo>
                  <a:lnTo>
                    <a:pt x="1693035" y="6894"/>
                  </a:lnTo>
                  <a:lnTo>
                    <a:pt x="1693035" y="12155"/>
                  </a:lnTo>
                  <a:lnTo>
                    <a:pt x="1692106" y="14400"/>
                  </a:lnTo>
                  <a:lnTo>
                    <a:pt x="1688392" y="18120"/>
                  </a:lnTo>
                  <a:lnTo>
                    <a:pt x="1686150" y="19049"/>
                  </a:lnTo>
                  <a:close/>
                </a:path>
                <a:path w="3101340" h="19050">
                  <a:moveTo>
                    <a:pt x="1724196" y="19049"/>
                  </a:moveTo>
                  <a:lnTo>
                    <a:pt x="1718941" y="19049"/>
                  </a:lnTo>
                  <a:lnTo>
                    <a:pt x="1716700" y="18120"/>
                  </a:lnTo>
                  <a:lnTo>
                    <a:pt x="1712985" y="14400"/>
                  </a:lnTo>
                  <a:lnTo>
                    <a:pt x="1712057" y="12155"/>
                  </a:lnTo>
                  <a:lnTo>
                    <a:pt x="1712057" y="6894"/>
                  </a:lnTo>
                  <a:lnTo>
                    <a:pt x="1712985" y="4649"/>
                  </a:lnTo>
                  <a:lnTo>
                    <a:pt x="1716700" y="929"/>
                  </a:lnTo>
                  <a:lnTo>
                    <a:pt x="1718941" y="0"/>
                  </a:lnTo>
                  <a:lnTo>
                    <a:pt x="1724196" y="0"/>
                  </a:lnTo>
                  <a:lnTo>
                    <a:pt x="1726438" y="929"/>
                  </a:lnTo>
                  <a:lnTo>
                    <a:pt x="1730152" y="4649"/>
                  </a:lnTo>
                  <a:lnTo>
                    <a:pt x="1731081" y="6894"/>
                  </a:lnTo>
                  <a:lnTo>
                    <a:pt x="1731081" y="12155"/>
                  </a:lnTo>
                  <a:lnTo>
                    <a:pt x="1730152" y="14400"/>
                  </a:lnTo>
                  <a:lnTo>
                    <a:pt x="1726438" y="18120"/>
                  </a:lnTo>
                  <a:lnTo>
                    <a:pt x="1724196" y="19049"/>
                  </a:lnTo>
                  <a:close/>
                </a:path>
                <a:path w="3101340" h="19050">
                  <a:moveTo>
                    <a:pt x="1762242" y="19049"/>
                  </a:moveTo>
                  <a:lnTo>
                    <a:pt x="1756987" y="19049"/>
                  </a:lnTo>
                  <a:lnTo>
                    <a:pt x="1754745" y="18120"/>
                  </a:lnTo>
                  <a:lnTo>
                    <a:pt x="1751031" y="14400"/>
                  </a:lnTo>
                  <a:lnTo>
                    <a:pt x="1750103" y="12155"/>
                  </a:lnTo>
                  <a:lnTo>
                    <a:pt x="1750103" y="6894"/>
                  </a:lnTo>
                  <a:lnTo>
                    <a:pt x="1751031" y="4649"/>
                  </a:lnTo>
                  <a:lnTo>
                    <a:pt x="1754745" y="929"/>
                  </a:lnTo>
                  <a:lnTo>
                    <a:pt x="1756987" y="0"/>
                  </a:lnTo>
                  <a:lnTo>
                    <a:pt x="1762242" y="0"/>
                  </a:lnTo>
                  <a:lnTo>
                    <a:pt x="1764483" y="929"/>
                  </a:lnTo>
                  <a:lnTo>
                    <a:pt x="1768198" y="4649"/>
                  </a:lnTo>
                  <a:lnTo>
                    <a:pt x="1769126" y="6894"/>
                  </a:lnTo>
                  <a:lnTo>
                    <a:pt x="1769126" y="12155"/>
                  </a:lnTo>
                  <a:lnTo>
                    <a:pt x="1768198" y="14400"/>
                  </a:lnTo>
                  <a:lnTo>
                    <a:pt x="1764483" y="18120"/>
                  </a:lnTo>
                  <a:lnTo>
                    <a:pt x="1762242" y="19049"/>
                  </a:lnTo>
                  <a:close/>
                </a:path>
                <a:path w="3101340" h="19050">
                  <a:moveTo>
                    <a:pt x="1800287" y="19049"/>
                  </a:moveTo>
                  <a:lnTo>
                    <a:pt x="1795033" y="19049"/>
                  </a:lnTo>
                  <a:lnTo>
                    <a:pt x="1792791" y="18120"/>
                  </a:lnTo>
                  <a:lnTo>
                    <a:pt x="1789077" y="14400"/>
                  </a:lnTo>
                  <a:lnTo>
                    <a:pt x="1788148" y="12155"/>
                  </a:lnTo>
                  <a:lnTo>
                    <a:pt x="1788148" y="6894"/>
                  </a:lnTo>
                  <a:lnTo>
                    <a:pt x="1789077" y="4649"/>
                  </a:lnTo>
                  <a:lnTo>
                    <a:pt x="1792791" y="929"/>
                  </a:lnTo>
                  <a:lnTo>
                    <a:pt x="1795033" y="0"/>
                  </a:lnTo>
                  <a:lnTo>
                    <a:pt x="1800287" y="0"/>
                  </a:lnTo>
                  <a:lnTo>
                    <a:pt x="1802529" y="929"/>
                  </a:lnTo>
                  <a:lnTo>
                    <a:pt x="1806243" y="4649"/>
                  </a:lnTo>
                  <a:lnTo>
                    <a:pt x="1807172" y="6894"/>
                  </a:lnTo>
                  <a:lnTo>
                    <a:pt x="1807172" y="12155"/>
                  </a:lnTo>
                  <a:lnTo>
                    <a:pt x="1806243" y="14400"/>
                  </a:lnTo>
                  <a:lnTo>
                    <a:pt x="1802529" y="18120"/>
                  </a:lnTo>
                  <a:lnTo>
                    <a:pt x="1800287" y="19049"/>
                  </a:lnTo>
                  <a:close/>
                </a:path>
                <a:path w="3101340" h="19050">
                  <a:moveTo>
                    <a:pt x="1838333" y="19049"/>
                  </a:moveTo>
                  <a:lnTo>
                    <a:pt x="1833079" y="19049"/>
                  </a:lnTo>
                  <a:lnTo>
                    <a:pt x="1830837" y="18120"/>
                  </a:lnTo>
                  <a:lnTo>
                    <a:pt x="1827122" y="14400"/>
                  </a:lnTo>
                  <a:lnTo>
                    <a:pt x="1826194" y="12155"/>
                  </a:lnTo>
                  <a:lnTo>
                    <a:pt x="1826194" y="6894"/>
                  </a:lnTo>
                  <a:lnTo>
                    <a:pt x="1827122" y="4649"/>
                  </a:lnTo>
                  <a:lnTo>
                    <a:pt x="1830837" y="929"/>
                  </a:lnTo>
                  <a:lnTo>
                    <a:pt x="1833079" y="0"/>
                  </a:lnTo>
                  <a:lnTo>
                    <a:pt x="1838333" y="0"/>
                  </a:lnTo>
                  <a:lnTo>
                    <a:pt x="1840575" y="929"/>
                  </a:lnTo>
                  <a:lnTo>
                    <a:pt x="1844289" y="4649"/>
                  </a:lnTo>
                  <a:lnTo>
                    <a:pt x="1845218" y="6894"/>
                  </a:lnTo>
                  <a:lnTo>
                    <a:pt x="1845218" y="12155"/>
                  </a:lnTo>
                  <a:lnTo>
                    <a:pt x="1844289" y="14400"/>
                  </a:lnTo>
                  <a:lnTo>
                    <a:pt x="1840575" y="18120"/>
                  </a:lnTo>
                  <a:lnTo>
                    <a:pt x="1838333" y="19049"/>
                  </a:lnTo>
                  <a:close/>
                </a:path>
                <a:path w="3101340" h="19050">
                  <a:moveTo>
                    <a:pt x="1876379" y="19049"/>
                  </a:moveTo>
                  <a:lnTo>
                    <a:pt x="1871124" y="19049"/>
                  </a:lnTo>
                  <a:lnTo>
                    <a:pt x="1868882" y="18120"/>
                  </a:lnTo>
                  <a:lnTo>
                    <a:pt x="1865168" y="14400"/>
                  </a:lnTo>
                  <a:lnTo>
                    <a:pt x="1864240" y="12155"/>
                  </a:lnTo>
                  <a:lnTo>
                    <a:pt x="1864240" y="6894"/>
                  </a:lnTo>
                  <a:lnTo>
                    <a:pt x="1865168" y="4649"/>
                  </a:lnTo>
                  <a:lnTo>
                    <a:pt x="1868882" y="929"/>
                  </a:lnTo>
                  <a:lnTo>
                    <a:pt x="1871124" y="0"/>
                  </a:lnTo>
                  <a:lnTo>
                    <a:pt x="1876379" y="0"/>
                  </a:lnTo>
                  <a:lnTo>
                    <a:pt x="1878621" y="929"/>
                  </a:lnTo>
                  <a:lnTo>
                    <a:pt x="1882335" y="4649"/>
                  </a:lnTo>
                  <a:lnTo>
                    <a:pt x="1883263" y="6894"/>
                  </a:lnTo>
                  <a:lnTo>
                    <a:pt x="1883263" y="12155"/>
                  </a:lnTo>
                  <a:lnTo>
                    <a:pt x="1882335" y="14400"/>
                  </a:lnTo>
                  <a:lnTo>
                    <a:pt x="1878621" y="18120"/>
                  </a:lnTo>
                  <a:lnTo>
                    <a:pt x="1876379" y="19049"/>
                  </a:lnTo>
                  <a:close/>
                </a:path>
                <a:path w="3101340" h="19050">
                  <a:moveTo>
                    <a:pt x="1914425" y="19049"/>
                  </a:moveTo>
                  <a:lnTo>
                    <a:pt x="1909170" y="19049"/>
                  </a:lnTo>
                  <a:lnTo>
                    <a:pt x="1906928" y="18120"/>
                  </a:lnTo>
                  <a:lnTo>
                    <a:pt x="1903214" y="14400"/>
                  </a:lnTo>
                  <a:lnTo>
                    <a:pt x="1902285" y="12155"/>
                  </a:lnTo>
                  <a:lnTo>
                    <a:pt x="1902285" y="6894"/>
                  </a:lnTo>
                  <a:lnTo>
                    <a:pt x="1903214" y="4649"/>
                  </a:lnTo>
                  <a:lnTo>
                    <a:pt x="1906928" y="929"/>
                  </a:lnTo>
                  <a:lnTo>
                    <a:pt x="1909170" y="0"/>
                  </a:lnTo>
                  <a:lnTo>
                    <a:pt x="1914425" y="0"/>
                  </a:lnTo>
                  <a:lnTo>
                    <a:pt x="1916666" y="929"/>
                  </a:lnTo>
                  <a:lnTo>
                    <a:pt x="1920381" y="4649"/>
                  </a:lnTo>
                  <a:lnTo>
                    <a:pt x="1921309" y="6894"/>
                  </a:lnTo>
                  <a:lnTo>
                    <a:pt x="1921309" y="12155"/>
                  </a:lnTo>
                  <a:lnTo>
                    <a:pt x="1920381" y="14400"/>
                  </a:lnTo>
                  <a:lnTo>
                    <a:pt x="1916666" y="18120"/>
                  </a:lnTo>
                  <a:lnTo>
                    <a:pt x="1914425" y="19049"/>
                  </a:lnTo>
                  <a:close/>
                </a:path>
                <a:path w="3101340" h="19050">
                  <a:moveTo>
                    <a:pt x="1952470" y="19049"/>
                  </a:moveTo>
                  <a:lnTo>
                    <a:pt x="1947216" y="19049"/>
                  </a:lnTo>
                  <a:lnTo>
                    <a:pt x="1944974" y="18120"/>
                  </a:lnTo>
                  <a:lnTo>
                    <a:pt x="1941260" y="14400"/>
                  </a:lnTo>
                  <a:lnTo>
                    <a:pt x="1940331" y="12155"/>
                  </a:lnTo>
                  <a:lnTo>
                    <a:pt x="1940331" y="6894"/>
                  </a:lnTo>
                  <a:lnTo>
                    <a:pt x="1941260" y="4649"/>
                  </a:lnTo>
                  <a:lnTo>
                    <a:pt x="1944974" y="929"/>
                  </a:lnTo>
                  <a:lnTo>
                    <a:pt x="1947216" y="0"/>
                  </a:lnTo>
                  <a:lnTo>
                    <a:pt x="1952470" y="0"/>
                  </a:lnTo>
                  <a:lnTo>
                    <a:pt x="1954712" y="929"/>
                  </a:lnTo>
                  <a:lnTo>
                    <a:pt x="1958427" y="4649"/>
                  </a:lnTo>
                  <a:lnTo>
                    <a:pt x="1959355" y="6894"/>
                  </a:lnTo>
                  <a:lnTo>
                    <a:pt x="1959355" y="12155"/>
                  </a:lnTo>
                  <a:lnTo>
                    <a:pt x="1958427" y="14400"/>
                  </a:lnTo>
                  <a:lnTo>
                    <a:pt x="1954712" y="18120"/>
                  </a:lnTo>
                  <a:lnTo>
                    <a:pt x="1952470" y="19049"/>
                  </a:lnTo>
                  <a:close/>
                </a:path>
                <a:path w="3101340" h="19050">
                  <a:moveTo>
                    <a:pt x="1990516" y="19049"/>
                  </a:moveTo>
                  <a:lnTo>
                    <a:pt x="1985261" y="19049"/>
                  </a:lnTo>
                  <a:lnTo>
                    <a:pt x="1983020" y="18120"/>
                  </a:lnTo>
                  <a:lnTo>
                    <a:pt x="1979305" y="14400"/>
                  </a:lnTo>
                  <a:lnTo>
                    <a:pt x="1978377" y="12155"/>
                  </a:lnTo>
                  <a:lnTo>
                    <a:pt x="1978377" y="6894"/>
                  </a:lnTo>
                  <a:lnTo>
                    <a:pt x="1979305" y="4649"/>
                  </a:lnTo>
                  <a:lnTo>
                    <a:pt x="1983020" y="929"/>
                  </a:lnTo>
                  <a:lnTo>
                    <a:pt x="1985261" y="0"/>
                  </a:lnTo>
                  <a:lnTo>
                    <a:pt x="1990516" y="0"/>
                  </a:lnTo>
                  <a:lnTo>
                    <a:pt x="1992758" y="929"/>
                  </a:lnTo>
                  <a:lnTo>
                    <a:pt x="1996472" y="4649"/>
                  </a:lnTo>
                  <a:lnTo>
                    <a:pt x="1997401" y="6894"/>
                  </a:lnTo>
                  <a:lnTo>
                    <a:pt x="1997401" y="12155"/>
                  </a:lnTo>
                  <a:lnTo>
                    <a:pt x="1996472" y="14400"/>
                  </a:lnTo>
                  <a:lnTo>
                    <a:pt x="1992758" y="18120"/>
                  </a:lnTo>
                  <a:lnTo>
                    <a:pt x="1990516" y="19049"/>
                  </a:lnTo>
                  <a:close/>
                </a:path>
                <a:path w="3101340" h="19050">
                  <a:moveTo>
                    <a:pt x="2028562" y="19049"/>
                  </a:moveTo>
                  <a:lnTo>
                    <a:pt x="2023307" y="19049"/>
                  </a:lnTo>
                  <a:lnTo>
                    <a:pt x="2021065" y="18120"/>
                  </a:lnTo>
                  <a:lnTo>
                    <a:pt x="2017351" y="14400"/>
                  </a:lnTo>
                  <a:lnTo>
                    <a:pt x="2016423" y="12155"/>
                  </a:lnTo>
                  <a:lnTo>
                    <a:pt x="2016423" y="6894"/>
                  </a:lnTo>
                  <a:lnTo>
                    <a:pt x="2017351" y="4649"/>
                  </a:lnTo>
                  <a:lnTo>
                    <a:pt x="2021065" y="929"/>
                  </a:lnTo>
                  <a:lnTo>
                    <a:pt x="2023307" y="0"/>
                  </a:lnTo>
                  <a:lnTo>
                    <a:pt x="2028562" y="0"/>
                  </a:lnTo>
                  <a:lnTo>
                    <a:pt x="2030804" y="929"/>
                  </a:lnTo>
                  <a:lnTo>
                    <a:pt x="2034518" y="4649"/>
                  </a:lnTo>
                  <a:lnTo>
                    <a:pt x="2035446" y="6894"/>
                  </a:lnTo>
                  <a:lnTo>
                    <a:pt x="2035446" y="12155"/>
                  </a:lnTo>
                  <a:lnTo>
                    <a:pt x="2034518" y="14400"/>
                  </a:lnTo>
                  <a:lnTo>
                    <a:pt x="2030804" y="18120"/>
                  </a:lnTo>
                  <a:lnTo>
                    <a:pt x="2028562" y="19049"/>
                  </a:lnTo>
                  <a:close/>
                </a:path>
                <a:path w="3101340" h="19050">
                  <a:moveTo>
                    <a:pt x="2066608" y="19049"/>
                  </a:moveTo>
                  <a:lnTo>
                    <a:pt x="2061353" y="19049"/>
                  </a:lnTo>
                  <a:lnTo>
                    <a:pt x="2059111" y="18120"/>
                  </a:lnTo>
                  <a:lnTo>
                    <a:pt x="2055397" y="14400"/>
                  </a:lnTo>
                  <a:lnTo>
                    <a:pt x="2054468" y="12155"/>
                  </a:lnTo>
                  <a:lnTo>
                    <a:pt x="2054468" y="6894"/>
                  </a:lnTo>
                  <a:lnTo>
                    <a:pt x="2055397" y="4649"/>
                  </a:lnTo>
                  <a:lnTo>
                    <a:pt x="2059111" y="929"/>
                  </a:lnTo>
                  <a:lnTo>
                    <a:pt x="2061353" y="0"/>
                  </a:lnTo>
                  <a:lnTo>
                    <a:pt x="2066608" y="0"/>
                  </a:lnTo>
                  <a:lnTo>
                    <a:pt x="2068849" y="929"/>
                  </a:lnTo>
                  <a:lnTo>
                    <a:pt x="2072564" y="4649"/>
                  </a:lnTo>
                  <a:lnTo>
                    <a:pt x="2073492" y="6894"/>
                  </a:lnTo>
                  <a:lnTo>
                    <a:pt x="2073492" y="12155"/>
                  </a:lnTo>
                  <a:lnTo>
                    <a:pt x="2072564" y="14400"/>
                  </a:lnTo>
                  <a:lnTo>
                    <a:pt x="2068849" y="18120"/>
                  </a:lnTo>
                  <a:lnTo>
                    <a:pt x="2066608" y="19049"/>
                  </a:lnTo>
                  <a:close/>
                </a:path>
                <a:path w="3101340" h="19050">
                  <a:moveTo>
                    <a:pt x="2104653" y="19049"/>
                  </a:moveTo>
                  <a:lnTo>
                    <a:pt x="2099398" y="19049"/>
                  </a:lnTo>
                  <a:lnTo>
                    <a:pt x="2097157" y="18120"/>
                  </a:lnTo>
                  <a:lnTo>
                    <a:pt x="2093442" y="14400"/>
                  </a:lnTo>
                  <a:lnTo>
                    <a:pt x="2092514" y="12155"/>
                  </a:lnTo>
                  <a:lnTo>
                    <a:pt x="2092514" y="6894"/>
                  </a:lnTo>
                  <a:lnTo>
                    <a:pt x="2093442" y="4649"/>
                  </a:lnTo>
                  <a:lnTo>
                    <a:pt x="2097157" y="929"/>
                  </a:lnTo>
                  <a:lnTo>
                    <a:pt x="2099398" y="0"/>
                  </a:lnTo>
                  <a:lnTo>
                    <a:pt x="2104653" y="0"/>
                  </a:lnTo>
                  <a:lnTo>
                    <a:pt x="2106895" y="929"/>
                  </a:lnTo>
                  <a:lnTo>
                    <a:pt x="2110609" y="4649"/>
                  </a:lnTo>
                  <a:lnTo>
                    <a:pt x="2111538" y="6894"/>
                  </a:lnTo>
                  <a:lnTo>
                    <a:pt x="2111538" y="12155"/>
                  </a:lnTo>
                  <a:lnTo>
                    <a:pt x="2110609" y="14400"/>
                  </a:lnTo>
                  <a:lnTo>
                    <a:pt x="2106895" y="18120"/>
                  </a:lnTo>
                  <a:lnTo>
                    <a:pt x="2104653" y="19049"/>
                  </a:lnTo>
                  <a:close/>
                </a:path>
                <a:path w="3101340" h="19050">
                  <a:moveTo>
                    <a:pt x="2142699" y="19049"/>
                  </a:moveTo>
                  <a:lnTo>
                    <a:pt x="2137444" y="19049"/>
                  </a:lnTo>
                  <a:lnTo>
                    <a:pt x="2135203" y="18120"/>
                  </a:lnTo>
                  <a:lnTo>
                    <a:pt x="2131488" y="14400"/>
                  </a:lnTo>
                  <a:lnTo>
                    <a:pt x="2130560" y="12155"/>
                  </a:lnTo>
                  <a:lnTo>
                    <a:pt x="2130560" y="6894"/>
                  </a:lnTo>
                  <a:lnTo>
                    <a:pt x="2131488" y="4649"/>
                  </a:lnTo>
                  <a:lnTo>
                    <a:pt x="2135203" y="929"/>
                  </a:lnTo>
                  <a:lnTo>
                    <a:pt x="2137444" y="0"/>
                  </a:lnTo>
                  <a:lnTo>
                    <a:pt x="2142699" y="0"/>
                  </a:lnTo>
                  <a:lnTo>
                    <a:pt x="2144941" y="929"/>
                  </a:lnTo>
                  <a:lnTo>
                    <a:pt x="2148655" y="4649"/>
                  </a:lnTo>
                  <a:lnTo>
                    <a:pt x="2149583" y="6894"/>
                  </a:lnTo>
                  <a:lnTo>
                    <a:pt x="2149583" y="12155"/>
                  </a:lnTo>
                  <a:lnTo>
                    <a:pt x="2148655" y="14400"/>
                  </a:lnTo>
                  <a:lnTo>
                    <a:pt x="2144941" y="18120"/>
                  </a:lnTo>
                  <a:lnTo>
                    <a:pt x="2142699" y="19049"/>
                  </a:lnTo>
                  <a:close/>
                </a:path>
                <a:path w="3101340" h="19050">
                  <a:moveTo>
                    <a:pt x="2180745" y="19049"/>
                  </a:moveTo>
                  <a:lnTo>
                    <a:pt x="2175490" y="19049"/>
                  </a:lnTo>
                  <a:lnTo>
                    <a:pt x="2173248" y="18120"/>
                  </a:lnTo>
                  <a:lnTo>
                    <a:pt x="2169534" y="14400"/>
                  </a:lnTo>
                  <a:lnTo>
                    <a:pt x="2168605" y="12155"/>
                  </a:lnTo>
                  <a:lnTo>
                    <a:pt x="2168605" y="6894"/>
                  </a:lnTo>
                  <a:lnTo>
                    <a:pt x="2169534" y="4649"/>
                  </a:lnTo>
                  <a:lnTo>
                    <a:pt x="2173248" y="929"/>
                  </a:lnTo>
                  <a:lnTo>
                    <a:pt x="2175490" y="0"/>
                  </a:lnTo>
                  <a:lnTo>
                    <a:pt x="2180745" y="0"/>
                  </a:lnTo>
                  <a:lnTo>
                    <a:pt x="2182986" y="929"/>
                  </a:lnTo>
                  <a:lnTo>
                    <a:pt x="2186701" y="4649"/>
                  </a:lnTo>
                  <a:lnTo>
                    <a:pt x="2187629" y="6894"/>
                  </a:lnTo>
                  <a:lnTo>
                    <a:pt x="2187629" y="12155"/>
                  </a:lnTo>
                  <a:lnTo>
                    <a:pt x="2186701" y="14400"/>
                  </a:lnTo>
                  <a:lnTo>
                    <a:pt x="2182986" y="18120"/>
                  </a:lnTo>
                  <a:lnTo>
                    <a:pt x="2180745" y="19049"/>
                  </a:lnTo>
                  <a:close/>
                </a:path>
                <a:path w="3101340" h="19050">
                  <a:moveTo>
                    <a:pt x="2218790" y="19049"/>
                  </a:moveTo>
                  <a:lnTo>
                    <a:pt x="2213536" y="19049"/>
                  </a:lnTo>
                  <a:lnTo>
                    <a:pt x="2211294" y="18120"/>
                  </a:lnTo>
                  <a:lnTo>
                    <a:pt x="2207580" y="14400"/>
                  </a:lnTo>
                  <a:lnTo>
                    <a:pt x="2206651" y="12155"/>
                  </a:lnTo>
                  <a:lnTo>
                    <a:pt x="2206651" y="6894"/>
                  </a:lnTo>
                  <a:lnTo>
                    <a:pt x="2207580" y="4649"/>
                  </a:lnTo>
                  <a:lnTo>
                    <a:pt x="2211294" y="929"/>
                  </a:lnTo>
                  <a:lnTo>
                    <a:pt x="2213536" y="0"/>
                  </a:lnTo>
                  <a:lnTo>
                    <a:pt x="2218790" y="0"/>
                  </a:lnTo>
                  <a:lnTo>
                    <a:pt x="2221032" y="929"/>
                  </a:lnTo>
                  <a:lnTo>
                    <a:pt x="2224746" y="4649"/>
                  </a:lnTo>
                  <a:lnTo>
                    <a:pt x="2225675" y="6894"/>
                  </a:lnTo>
                  <a:lnTo>
                    <a:pt x="2225675" y="12155"/>
                  </a:lnTo>
                  <a:lnTo>
                    <a:pt x="2224746" y="14400"/>
                  </a:lnTo>
                  <a:lnTo>
                    <a:pt x="2221032" y="18120"/>
                  </a:lnTo>
                  <a:lnTo>
                    <a:pt x="2218790" y="19049"/>
                  </a:lnTo>
                  <a:close/>
                </a:path>
                <a:path w="3101340" h="19050">
                  <a:moveTo>
                    <a:pt x="2256836" y="19049"/>
                  </a:moveTo>
                  <a:lnTo>
                    <a:pt x="2251581" y="19049"/>
                  </a:lnTo>
                  <a:lnTo>
                    <a:pt x="2249340" y="18120"/>
                  </a:lnTo>
                  <a:lnTo>
                    <a:pt x="2245625" y="14400"/>
                  </a:lnTo>
                  <a:lnTo>
                    <a:pt x="2244697" y="12155"/>
                  </a:lnTo>
                  <a:lnTo>
                    <a:pt x="2244697" y="6894"/>
                  </a:lnTo>
                  <a:lnTo>
                    <a:pt x="2245625" y="4649"/>
                  </a:lnTo>
                  <a:lnTo>
                    <a:pt x="2249340" y="929"/>
                  </a:lnTo>
                  <a:lnTo>
                    <a:pt x="2251581" y="0"/>
                  </a:lnTo>
                  <a:lnTo>
                    <a:pt x="2256836" y="0"/>
                  </a:lnTo>
                  <a:lnTo>
                    <a:pt x="2259078" y="929"/>
                  </a:lnTo>
                  <a:lnTo>
                    <a:pt x="2262792" y="4649"/>
                  </a:lnTo>
                  <a:lnTo>
                    <a:pt x="2263721" y="6894"/>
                  </a:lnTo>
                  <a:lnTo>
                    <a:pt x="2263721" y="12155"/>
                  </a:lnTo>
                  <a:lnTo>
                    <a:pt x="2262792" y="14400"/>
                  </a:lnTo>
                  <a:lnTo>
                    <a:pt x="2259078" y="18120"/>
                  </a:lnTo>
                  <a:lnTo>
                    <a:pt x="2256836" y="19049"/>
                  </a:lnTo>
                  <a:close/>
                </a:path>
                <a:path w="3101340" h="19050">
                  <a:moveTo>
                    <a:pt x="2294882" y="19049"/>
                  </a:moveTo>
                  <a:lnTo>
                    <a:pt x="2289627" y="19049"/>
                  </a:lnTo>
                  <a:lnTo>
                    <a:pt x="2287386" y="18120"/>
                  </a:lnTo>
                  <a:lnTo>
                    <a:pt x="2283671" y="14400"/>
                  </a:lnTo>
                  <a:lnTo>
                    <a:pt x="2282743" y="12155"/>
                  </a:lnTo>
                  <a:lnTo>
                    <a:pt x="2282743" y="6894"/>
                  </a:lnTo>
                  <a:lnTo>
                    <a:pt x="2283671" y="4649"/>
                  </a:lnTo>
                  <a:lnTo>
                    <a:pt x="2287386" y="929"/>
                  </a:lnTo>
                  <a:lnTo>
                    <a:pt x="2289627" y="0"/>
                  </a:lnTo>
                  <a:lnTo>
                    <a:pt x="2294882" y="0"/>
                  </a:lnTo>
                  <a:lnTo>
                    <a:pt x="2297124" y="929"/>
                  </a:lnTo>
                  <a:lnTo>
                    <a:pt x="2300838" y="4649"/>
                  </a:lnTo>
                  <a:lnTo>
                    <a:pt x="2301767" y="6894"/>
                  </a:lnTo>
                  <a:lnTo>
                    <a:pt x="2301767" y="12155"/>
                  </a:lnTo>
                  <a:lnTo>
                    <a:pt x="2300838" y="14400"/>
                  </a:lnTo>
                  <a:lnTo>
                    <a:pt x="2297124" y="18120"/>
                  </a:lnTo>
                  <a:lnTo>
                    <a:pt x="2294882" y="19049"/>
                  </a:lnTo>
                  <a:close/>
                </a:path>
                <a:path w="3101340" h="19050">
                  <a:moveTo>
                    <a:pt x="2332928" y="19049"/>
                  </a:moveTo>
                  <a:lnTo>
                    <a:pt x="2327673" y="19049"/>
                  </a:lnTo>
                  <a:lnTo>
                    <a:pt x="2325431" y="18120"/>
                  </a:lnTo>
                  <a:lnTo>
                    <a:pt x="2321717" y="14400"/>
                  </a:lnTo>
                  <a:lnTo>
                    <a:pt x="2320788" y="12155"/>
                  </a:lnTo>
                  <a:lnTo>
                    <a:pt x="2320788" y="6894"/>
                  </a:lnTo>
                  <a:lnTo>
                    <a:pt x="2321717" y="4649"/>
                  </a:lnTo>
                  <a:lnTo>
                    <a:pt x="2325431" y="929"/>
                  </a:lnTo>
                  <a:lnTo>
                    <a:pt x="2327673" y="0"/>
                  </a:lnTo>
                  <a:lnTo>
                    <a:pt x="2332928" y="0"/>
                  </a:lnTo>
                  <a:lnTo>
                    <a:pt x="2335169" y="929"/>
                  </a:lnTo>
                  <a:lnTo>
                    <a:pt x="2338884" y="4649"/>
                  </a:lnTo>
                  <a:lnTo>
                    <a:pt x="2339812" y="6894"/>
                  </a:lnTo>
                  <a:lnTo>
                    <a:pt x="2339812" y="12155"/>
                  </a:lnTo>
                  <a:lnTo>
                    <a:pt x="2338884" y="14400"/>
                  </a:lnTo>
                  <a:lnTo>
                    <a:pt x="2335169" y="18120"/>
                  </a:lnTo>
                  <a:lnTo>
                    <a:pt x="2332928" y="19049"/>
                  </a:lnTo>
                  <a:close/>
                </a:path>
                <a:path w="3101340" h="19050">
                  <a:moveTo>
                    <a:pt x="2370973" y="19049"/>
                  </a:moveTo>
                  <a:lnTo>
                    <a:pt x="2365719" y="19049"/>
                  </a:lnTo>
                  <a:lnTo>
                    <a:pt x="2363477" y="18120"/>
                  </a:lnTo>
                  <a:lnTo>
                    <a:pt x="2359763" y="14400"/>
                  </a:lnTo>
                  <a:lnTo>
                    <a:pt x="2358834" y="12155"/>
                  </a:lnTo>
                  <a:lnTo>
                    <a:pt x="2358834" y="6894"/>
                  </a:lnTo>
                  <a:lnTo>
                    <a:pt x="2359763" y="4649"/>
                  </a:lnTo>
                  <a:lnTo>
                    <a:pt x="2363477" y="929"/>
                  </a:lnTo>
                  <a:lnTo>
                    <a:pt x="2365719" y="0"/>
                  </a:lnTo>
                  <a:lnTo>
                    <a:pt x="2370973" y="0"/>
                  </a:lnTo>
                  <a:lnTo>
                    <a:pt x="2373215" y="929"/>
                  </a:lnTo>
                  <a:lnTo>
                    <a:pt x="2376929" y="4649"/>
                  </a:lnTo>
                  <a:lnTo>
                    <a:pt x="2377858" y="6894"/>
                  </a:lnTo>
                  <a:lnTo>
                    <a:pt x="2377858" y="12155"/>
                  </a:lnTo>
                  <a:lnTo>
                    <a:pt x="2376929" y="14400"/>
                  </a:lnTo>
                  <a:lnTo>
                    <a:pt x="2373215" y="18120"/>
                  </a:lnTo>
                  <a:lnTo>
                    <a:pt x="2370973" y="19049"/>
                  </a:lnTo>
                  <a:close/>
                </a:path>
                <a:path w="3101340" h="19050">
                  <a:moveTo>
                    <a:pt x="2409019" y="19049"/>
                  </a:moveTo>
                  <a:lnTo>
                    <a:pt x="2403764" y="19049"/>
                  </a:lnTo>
                  <a:lnTo>
                    <a:pt x="2401522" y="18120"/>
                  </a:lnTo>
                  <a:lnTo>
                    <a:pt x="2397808" y="14400"/>
                  </a:lnTo>
                  <a:lnTo>
                    <a:pt x="2396880" y="12155"/>
                  </a:lnTo>
                  <a:lnTo>
                    <a:pt x="2396880" y="6894"/>
                  </a:lnTo>
                  <a:lnTo>
                    <a:pt x="2397808" y="4649"/>
                  </a:lnTo>
                  <a:lnTo>
                    <a:pt x="2401522" y="929"/>
                  </a:lnTo>
                  <a:lnTo>
                    <a:pt x="2403764" y="0"/>
                  </a:lnTo>
                  <a:lnTo>
                    <a:pt x="2409019" y="0"/>
                  </a:lnTo>
                  <a:lnTo>
                    <a:pt x="2411261" y="929"/>
                  </a:lnTo>
                  <a:lnTo>
                    <a:pt x="2414975" y="4649"/>
                  </a:lnTo>
                  <a:lnTo>
                    <a:pt x="2415904" y="6894"/>
                  </a:lnTo>
                  <a:lnTo>
                    <a:pt x="2415904" y="12155"/>
                  </a:lnTo>
                  <a:lnTo>
                    <a:pt x="2414975" y="14400"/>
                  </a:lnTo>
                  <a:lnTo>
                    <a:pt x="2411261" y="18120"/>
                  </a:lnTo>
                  <a:lnTo>
                    <a:pt x="2409019" y="19049"/>
                  </a:lnTo>
                  <a:close/>
                </a:path>
                <a:path w="3101340" h="19050">
                  <a:moveTo>
                    <a:pt x="2447065" y="19049"/>
                  </a:moveTo>
                  <a:lnTo>
                    <a:pt x="2441810" y="19049"/>
                  </a:lnTo>
                  <a:lnTo>
                    <a:pt x="2439568" y="18120"/>
                  </a:lnTo>
                  <a:lnTo>
                    <a:pt x="2435854" y="14400"/>
                  </a:lnTo>
                  <a:lnTo>
                    <a:pt x="2434926" y="12155"/>
                  </a:lnTo>
                  <a:lnTo>
                    <a:pt x="2434926" y="6894"/>
                  </a:lnTo>
                  <a:lnTo>
                    <a:pt x="2435854" y="4649"/>
                  </a:lnTo>
                  <a:lnTo>
                    <a:pt x="2439568" y="929"/>
                  </a:lnTo>
                  <a:lnTo>
                    <a:pt x="2441810" y="0"/>
                  </a:lnTo>
                  <a:lnTo>
                    <a:pt x="2447065" y="0"/>
                  </a:lnTo>
                  <a:lnTo>
                    <a:pt x="2449307" y="929"/>
                  </a:lnTo>
                  <a:lnTo>
                    <a:pt x="2453021" y="4649"/>
                  </a:lnTo>
                  <a:lnTo>
                    <a:pt x="2453949" y="6894"/>
                  </a:lnTo>
                  <a:lnTo>
                    <a:pt x="2453949" y="12155"/>
                  </a:lnTo>
                  <a:lnTo>
                    <a:pt x="2453021" y="14400"/>
                  </a:lnTo>
                  <a:lnTo>
                    <a:pt x="2449307" y="18120"/>
                  </a:lnTo>
                  <a:lnTo>
                    <a:pt x="2447065" y="19049"/>
                  </a:lnTo>
                  <a:close/>
                </a:path>
                <a:path w="3101340" h="19050">
                  <a:moveTo>
                    <a:pt x="2485111" y="19049"/>
                  </a:moveTo>
                  <a:lnTo>
                    <a:pt x="2479856" y="19049"/>
                  </a:lnTo>
                  <a:lnTo>
                    <a:pt x="2477614" y="18120"/>
                  </a:lnTo>
                  <a:lnTo>
                    <a:pt x="2473900" y="14400"/>
                  </a:lnTo>
                  <a:lnTo>
                    <a:pt x="2472971" y="12155"/>
                  </a:lnTo>
                  <a:lnTo>
                    <a:pt x="2472971" y="6894"/>
                  </a:lnTo>
                  <a:lnTo>
                    <a:pt x="2473900" y="4649"/>
                  </a:lnTo>
                  <a:lnTo>
                    <a:pt x="2477614" y="929"/>
                  </a:lnTo>
                  <a:lnTo>
                    <a:pt x="2479856" y="0"/>
                  </a:lnTo>
                  <a:lnTo>
                    <a:pt x="2485111" y="0"/>
                  </a:lnTo>
                  <a:lnTo>
                    <a:pt x="2487352" y="929"/>
                  </a:lnTo>
                  <a:lnTo>
                    <a:pt x="2491067" y="4649"/>
                  </a:lnTo>
                  <a:lnTo>
                    <a:pt x="2491995" y="6894"/>
                  </a:lnTo>
                  <a:lnTo>
                    <a:pt x="2491995" y="12155"/>
                  </a:lnTo>
                  <a:lnTo>
                    <a:pt x="2491067" y="14400"/>
                  </a:lnTo>
                  <a:lnTo>
                    <a:pt x="2487352" y="18120"/>
                  </a:lnTo>
                  <a:lnTo>
                    <a:pt x="2485111" y="19049"/>
                  </a:lnTo>
                  <a:close/>
                </a:path>
                <a:path w="3101340" h="19050">
                  <a:moveTo>
                    <a:pt x="2523156" y="19049"/>
                  </a:moveTo>
                  <a:lnTo>
                    <a:pt x="2517902" y="19049"/>
                  </a:lnTo>
                  <a:lnTo>
                    <a:pt x="2515660" y="18120"/>
                  </a:lnTo>
                  <a:lnTo>
                    <a:pt x="2511945" y="14400"/>
                  </a:lnTo>
                  <a:lnTo>
                    <a:pt x="2511017" y="12155"/>
                  </a:lnTo>
                  <a:lnTo>
                    <a:pt x="2511017" y="6894"/>
                  </a:lnTo>
                  <a:lnTo>
                    <a:pt x="2511945" y="4649"/>
                  </a:lnTo>
                  <a:lnTo>
                    <a:pt x="2515660" y="929"/>
                  </a:lnTo>
                  <a:lnTo>
                    <a:pt x="2517902" y="0"/>
                  </a:lnTo>
                  <a:lnTo>
                    <a:pt x="2523156" y="0"/>
                  </a:lnTo>
                  <a:lnTo>
                    <a:pt x="2525398" y="929"/>
                  </a:lnTo>
                  <a:lnTo>
                    <a:pt x="2529112" y="4649"/>
                  </a:lnTo>
                  <a:lnTo>
                    <a:pt x="2530041" y="6894"/>
                  </a:lnTo>
                  <a:lnTo>
                    <a:pt x="2530041" y="12155"/>
                  </a:lnTo>
                  <a:lnTo>
                    <a:pt x="2529112" y="14400"/>
                  </a:lnTo>
                  <a:lnTo>
                    <a:pt x="2525398" y="18120"/>
                  </a:lnTo>
                  <a:lnTo>
                    <a:pt x="2523156" y="19049"/>
                  </a:lnTo>
                  <a:close/>
                </a:path>
                <a:path w="3101340" h="19050">
                  <a:moveTo>
                    <a:pt x="2561202" y="19049"/>
                  </a:moveTo>
                  <a:lnTo>
                    <a:pt x="2555947" y="19049"/>
                  </a:lnTo>
                  <a:lnTo>
                    <a:pt x="2553705" y="18120"/>
                  </a:lnTo>
                  <a:lnTo>
                    <a:pt x="2549991" y="14400"/>
                  </a:lnTo>
                  <a:lnTo>
                    <a:pt x="2549062" y="12155"/>
                  </a:lnTo>
                  <a:lnTo>
                    <a:pt x="2549062" y="6894"/>
                  </a:lnTo>
                  <a:lnTo>
                    <a:pt x="2549991" y="4649"/>
                  </a:lnTo>
                  <a:lnTo>
                    <a:pt x="2553705" y="929"/>
                  </a:lnTo>
                  <a:lnTo>
                    <a:pt x="2555947" y="0"/>
                  </a:lnTo>
                  <a:lnTo>
                    <a:pt x="2561202" y="0"/>
                  </a:lnTo>
                  <a:lnTo>
                    <a:pt x="2563444" y="929"/>
                  </a:lnTo>
                  <a:lnTo>
                    <a:pt x="2567158" y="4649"/>
                  </a:lnTo>
                  <a:lnTo>
                    <a:pt x="2568087" y="6894"/>
                  </a:lnTo>
                  <a:lnTo>
                    <a:pt x="2568087" y="12155"/>
                  </a:lnTo>
                  <a:lnTo>
                    <a:pt x="2567158" y="14400"/>
                  </a:lnTo>
                  <a:lnTo>
                    <a:pt x="2563444" y="18120"/>
                  </a:lnTo>
                  <a:lnTo>
                    <a:pt x="2561202" y="19049"/>
                  </a:lnTo>
                  <a:close/>
                </a:path>
                <a:path w="3101340" h="19050">
                  <a:moveTo>
                    <a:pt x="2599248" y="19049"/>
                  </a:moveTo>
                  <a:lnTo>
                    <a:pt x="2593993" y="19049"/>
                  </a:lnTo>
                  <a:lnTo>
                    <a:pt x="2591751" y="18120"/>
                  </a:lnTo>
                  <a:lnTo>
                    <a:pt x="2588037" y="14400"/>
                  </a:lnTo>
                  <a:lnTo>
                    <a:pt x="2587108" y="12155"/>
                  </a:lnTo>
                  <a:lnTo>
                    <a:pt x="2587108" y="6894"/>
                  </a:lnTo>
                  <a:lnTo>
                    <a:pt x="2588037" y="4649"/>
                  </a:lnTo>
                  <a:lnTo>
                    <a:pt x="2591751" y="929"/>
                  </a:lnTo>
                  <a:lnTo>
                    <a:pt x="2593993" y="0"/>
                  </a:lnTo>
                  <a:lnTo>
                    <a:pt x="2599248" y="0"/>
                  </a:lnTo>
                  <a:lnTo>
                    <a:pt x="2601489" y="929"/>
                  </a:lnTo>
                  <a:lnTo>
                    <a:pt x="2605204" y="4649"/>
                  </a:lnTo>
                  <a:lnTo>
                    <a:pt x="2606132" y="6894"/>
                  </a:lnTo>
                  <a:lnTo>
                    <a:pt x="2606132" y="12155"/>
                  </a:lnTo>
                  <a:lnTo>
                    <a:pt x="2605204" y="14400"/>
                  </a:lnTo>
                  <a:lnTo>
                    <a:pt x="2601489" y="18120"/>
                  </a:lnTo>
                  <a:lnTo>
                    <a:pt x="2599248" y="19049"/>
                  </a:lnTo>
                  <a:close/>
                </a:path>
                <a:path w="3101340" h="19050">
                  <a:moveTo>
                    <a:pt x="2637294" y="19049"/>
                  </a:moveTo>
                  <a:lnTo>
                    <a:pt x="2632039" y="19049"/>
                  </a:lnTo>
                  <a:lnTo>
                    <a:pt x="2629797" y="18120"/>
                  </a:lnTo>
                  <a:lnTo>
                    <a:pt x="2626082" y="14400"/>
                  </a:lnTo>
                  <a:lnTo>
                    <a:pt x="2625154" y="12155"/>
                  </a:lnTo>
                  <a:lnTo>
                    <a:pt x="2625154" y="6894"/>
                  </a:lnTo>
                  <a:lnTo>
                    <a:pt x="2626082" y="4649"/>
                  </a:lnTo>
                  <a:lnTo>
                    <a:pt x="2629797" y="929"/>
                  </a:lnTo>
                  <a:lnTo>
                    <a:pt x="2632039" y="0"/>
                  </a:lnTo>
                  <a:lnTo>
                    <a:pt x="2637294" y="0"/>
                  </a:lnTo>
                  <a:lnTo>
                    <a:pt x="2639535" y="929"/>
                  </a:lnTo>
                  <a:lnTo>
                    <a:pt x="2643250" y="4649"/>
                  </a:lnTo>
                  <a:lnTo>
                    <a:pt x="2644178" y="6894"/>
                  </a:lnTo>
                  <a:lnTo>
                    <a:pt x="2644178" y="12155"/>
                  </a:lnTo>
                  <a:lnTo>
                    <a:pt x="2643250" y="14400"/>
                  </a:lnTo>
                  <a:lnTo>
                    <a:pt x="2639535" y="18120"/>
                  </a:lnTo>
                  <a:lnTo>
                    <a:pt x="2637294" y="19049"/>
                  </a:lnTo>
                  <a:close/>
                </a:path>
                <a:path w="3101340" h="19050">
                  <a:moveTo>
                    <a:pt x="2675339" y="19049"/>
                  </a:moveTo>
                  <a:lnTo>
                    <a:pt x="2670084" y="19049"/>
                  </a:lnTo>
                  <a:lnTo>
                    <a:pt x="2667843" y="18120"/>
                  </a:lnTo>
                  <a:lnTo>
                    <a:pt x="2664128" y="14400"/>
                  </a:lnTo>
                  <a:lnTo>
                    <a:pt x="2663200" y="12155"/>
                  </a:lnTo>
                  <a:lnTo>
                    <a:pt x="2663200" y="6894"/>
                  </a:lnTo>
                  <a:lnTo>
                    <a:pt x="2664128" y="4649"/>
                  </a:lnTo>
                  <a:lnTo>
                    <a:pt x="2667843" y="929"/>
                  </a:lnTo>
                  <a:lnTo>
                    <a:pt x="2670084" y="0"/>
                  </a:lnTo>
                  <a:lnTo>
                    <a:pt x="2675339" y="0"/>
                  </a:lnTo>
                  <a:lnTo>
                    <a:pt x="2677581" y="929"/>
                  </a:lnTo>
                  <a:lnTo>
                    <a:pt x="2681295" y="4649"/>
                  </a:lnTo>
                  <a:lnTo>
                    <a:pt x="2682224" y="6894"/>
                  </a:lnTo>
                  <a:lnTo>
                    <a:pt x="2682224" y="12155"/>
                  </a:lnTo>
                  <a:lnTo>
                    <a:pt x="2681295" y="14400"/>
                  </a:lnTo>
                  <a:lnTo>
                    <a:pt x="2677581" y="18120"/>
                  </a:lnTo>
                  <a:lnTo>
                    <a:pt x="2675339" y="19049"/>
                  </a:lnTo>
                  <a:close/>
                </a:path>
                <a:path w="3101340" h="19050">
                  <a:moveTo>
                    <a:pt x="2713385" y="19049"/>
                  </a:moveTo>
                  <a:lnTo>
                    <a:pt x="2708130" y="19049"/>
                  </a:lnTo>
                  <a:lnTo>
                    <a:pt x="2705888" y="18120"/>
                  </a:lnTo>
                  <a:lnTo>
                    <a:pt x="2702174" y="14400"/>
                  </a:lnTo>
                  <a:lnTo>
                    <a:pt x="2701245" y="12155"/>
                  </a:lnTo>
                  <a:lnTo>
                    <a:pt x="2701245" y="6894"/>
                  </a:lnTo>
                  <a:lnTo>
                    <a:pt x="2702174" y="4649"/>
                  </a:lnTo>
                  <a:lnTo>
                    <a:pt x="2705888" y="929"/>
                  </a:lnTo>
                  <a:lnTo>
                    <a:pt x="2708130" y="0"/>
                  </a:lnTo>
                  <a:lnTo>
                    <a:pt x="2713385" y="0"/>
                  </a:lnTo>
                  <a:lnTo>
                    <a:pt x="2715627" y="929"/>
                  </a:lnTo>
                  <a:lnTo>
                    <a:pt x="2719341" y="4649"/>
                  </a:lnTo>
                  <a:lnTo>
                    <a:pt x="2720269" y="6894"/>
                  </a:lnTo>
                  <a:lnTo>
                    <a:pt x="2720269" y="12155"/>
                  </a:lnTo>
                  <a:lnTo>
                    <a:pt x="2719341" y="14400"/>
                  </a:lnTo>
                  <a:lnTo>
                    <a:pt x="2715627" y="18120"/>
                  </a:lnTo>
                  <a:lnTo>
                    <a:pt x="2713385" y="19049"/>
                  </a:lnTo>
                  <a:close/>
                </a:path>
                <a:path w="3101340" h="19050">
                  <a:moveTo>
                    <a:pt x="2751431" y="19049"/>
                  </a:moveTo>
                  <a:lnTo>
                    <a:pt x="2746176" y="19049"/>
                  </a:lnTo>
                  <a:lnTo>
                    <a:pt x="2743934" y="18120"/>
                  </a:lnTo>
                  <a:lnTo>
                    <a:pt x="2740220" y="14400"/>
                  </a:lnTo>
                  <a:lnTo>
                    <a:pt x="2739291" y="12155"/>
                  </a:lnTo>
                  <a:lnTo>
                    <a:pt x="2739291" y="6894"/>
                  </a:lnTo>
                  <a:lnTo>
                    <a:pt x="2740220" y="4649"/>
                  </a:lnTo>
                  <a:lnTo>
                    <a:pt x="2743934" y="929"/>
                  </a:lnTo>
                  <a:lnTo>
                    <a:pt x="2746176" y="0"/>
                  </a:lnTo>
                  <a:lnTo>
                    <a:pt x="2751431" y="0"/>
                  </a:lnTo>
                  <a:lnTo>
                    <a:pt x="2753672" y="929"/>
                  </a:lnTo>
                  <a:lnTo>
                    <a:pt x="2757386" y="4649"/>
                  </a:lnTo>
                  <a:lnTo>
                    <a:pt x="2758315" y="6894"/>
                  </a:lnTo>
                  <a:lnTo>
                    <a:pt x="2758315" y="12155"/>
                  </a:lnTo>
                  <a:lnTo>
                    <a:pt x="2757386" y="14400"/>
                  </a:lnTo>
                  <a:lnTo>
                    <a:pt x="2753672" y="18120"/>
                  </a:lnTo>
                  <a:lnTo>
                    <a:pt x="2751431" y="19049"/>
                  </a:lnTo>
                  <a:close/>
                </a:path>
                <a:path w="3101340" h="19050">
                  <a:moveTo>
                    <a:pt x="2789476" y="19049"/>
                  </a:moveTo>
                  <a:lnTo>
                    <a:pt x="2784221" y="19049"/>
                  </a:lnTo>
                  <a:lnTo>
                    <a:pt x="2781980" y="18120"/>
                  </a:lnTo>
                  <a:lnTo>
                    <a:pt x="2778265" y="14400"/>
                  </a:lnTo>
                  <a:lnTo>
                    <a:pt x="2777337" y="12155"/>
                  </a:lnTo>
                  <a:lnTo>
                    <a:pt x="2777337" y="6894"/>
                  </a:lnTo>
                  <a:lnTo>
                    <a:pt x="2778265" y="4649"/>
                  </a:lnTo>
                  <a:lnTo>
                    <a:pt x="2781980" y="929"/>
                  </a:lnTo>
                  <a:lnTo>
                    <a:pt x="2784221" y="0"/>
                  </a:lnTo>
                  <a:lnTo>
                    <a:pt x="2789476" y="0"/>
                  </a:lnTo>
                  <a:lnTo>
                    <a:pt x="2791718" y="929"/>
                  </a:lnTo>
                  <a:lnTo>
                    <a:pt x="2795432" y="4649"/>
                  </a:lnTo>
                  <a:lnTo>
                    <a:pt x="2796361" y="6894"/>
                  </a:lnTo>
                  <a:lnTo>
                    <a:pt x="2796361" y="12155"/>
                  </a:lnTo>
                  <a:lnTo>
                    <a:pt x="2795432" y="14400"/>
                  </a:lnTo>
                  <a:lnTo>
                    <a:pt x="2791718" y="18120"/>
                  </a:lnTo>
                  <a:lnTo>
                    <a:pt x="2789476" y="19049"/>
                  </a:lnTo>
                  <a:close/>
                </a:path>
                <a:path w="3101340" h="19050">
                  <a:moveTo>
                    <a:pt x="2827522" y="19049"/>
                  </a:moveTo>
                  <a:lnTo>
                    <a:pt x="2822267" y="19049"/>
                  </a:lnTo>
                  <a:lnTo>
                    <a:pt x="2820025" y="18120"/>
                  </a:lnTo>
                  <a:lnTo>
                    <a:pt x="2816311" y="14400"/>
                  </a:lnTo>
                  <a:lnTo>
                    <a:pt x="2815383" y="12155"/>
                  </a:lnTo>
                  <a:lnTo>
                    <a:pt x="2815383" y="6894"/>
                  </a:lnTo>
                  <a:lnTo>
                    <a:pt x="2816311" y="4649"/>
                  </a:lnTo>
                  <a:lnTo>
                    <a:pt x="2820025" y="929"/>
                  </a:lnTo>
                  <a:lnTo>
                    <a:pt x="2822267" y="0"/>
                  </a:lnTo>
                  <a:lnTo>
                    <a:pt x="2827522" y="0"/>
                  </a:lnTo>
                  <a:lnTo>
                    <a:pt x="2829764" y="929"/>
                  </a:lnTo>
                  <a:lnTo>
                    <a:pt x="2833478" y="4649"/>
                  </a:lnTo>
                  <a:lnTo>
                    <a:pt x="2834407" y="6894"/>
                  </a:lnTo>
                  <a:lnTo>
                    <a:pt x="2834407" y="12155"/>
                  </a:lnTo>
                  <a:lnTo>
                    <a:pt x="2833478" y="14400"/>
                  </a:lnTo>
                  <a:lnTo>
                    <a:pt x="2829764" y="18120"/>
                  </a:lnTo>
                  <a:lnTo>
                    <a:pt x="2827522" y="19049"/>
                  </a:lnTo>
                  <a:close/>
                </a:path>
                <a:path w="3101340" h="19050">
                  <a:moveTo>
                    <a:pt x="2865568" y="19049"/>
                  </a:moveTo>
                  <a:lnTo>
                    <a:pt x="2860313" y="19049"/>
                  </a:lnTo>
                  <a:lnTo>
                    <a:pt x="2858071" y="18120"/>
                  </a:lnTo>
                  <a:lnTo>
                    <a:pt x="2854357" y="14400"/>
                  </a:lnTo>
                  <a:lnTo>
                    <a:pt x="2853428" y="12155"/>
                  </a:lnTo>
                  <a:lnTo>
                    <a:pt x="2853428" y="6894"/>
                  </a:lnTo>
                  <a:lnTo>
                    <a:pt x="2854357" y="4649"/>
                  </a:lnTo>
                  <a:lnTo>
                    <a:pt x="2858071" y="929"/>
                  </a:lnTo>
                  <a:lnTo>
                    <a:pt x="2860313" y="0"/>
                  </a:lnTo>
                  <a:lnTo>
                    <a:pt x="2865568" y="0"/>
                  </a:lnTo>
                  <a:lnTo>
                    <a:pt x="2867809" y="929"/>
                  </a:lnTo>
                  <a:lnTo>
                    <a:pt x="2871524" y="4649"/>
                  </a:lnTo>
                  <a:lnTo>
                    <a:pt x="2872452" y="6894"/>
                  </a:lnTo>
                  <a:lnTo>
                    <a:pt x="2872452" y="12155"/>
                  </a:lnTo>
                  <a:lnTo>
                    <a:pt x="2871524" y="14400"/>
                  </a:lnTo>
                  <a:lnTo>
                    <a:pt x="2867809" y="18120"/>
                  </a:lnTo>
                  <a:lnTo>
                    <a:pt x="2865568" y="19049"/>
                  </a:lnTo>
                  <a:close/>
                </a:path>
                <a:path w="3101340" h="19050">
                  <a:moveTo>
                    <a:pt x="2903614" y="19049"/>
                  </a:moveTo>
                  <a:lnTo>
                    <a:pt x="2898359" y="19049"/>
                  </a:lnTo>
                  <a:lnTo>
                    <a:pt x="2896117" y="18120"/>
                  </a:lnTo>
                  <a:lnTo>
                    <a:pt x="2892403" y="14400"/>
                  </a:lnTo>
                  <a:lnTo>
                    <a:pt x="2891474" y="12155"/>
                  </a:lnTo>
                  <a:lnTo>
                    <a:pt x="2891474" y="6894"/>
                  </a:lnTo>
                  <a:lnTo>
                    <a:pt x="2892403" y="4649"/>
                  </a:lnTo>
                  <a:lnTo>
                    <a:pt x="2896117" y="929"/>
                  </a:lnTo>
                  <a:lnTo>
                    <a:pt x="2898359" y="0"/>
                  </a:lnTo>
                  <a:lnTo>
                    <a:pt x="2903614" y="0"/>
                  </a:lnTo>
                  <a:lnTo>
                    <a:pt x="2905855" y="929"/>
                  </a:lnTo>
                  <a:lnTo>
                    <a:pt x="2909570" y="4649"/>
                  </a:lnTo>
                  <a:lnTo>
                    <a:pt x="2910498" y="6894"/>
                  </a:lnTo>
                  <a:lnTo>
                    <a:pt x="2910498" y="12155"/>
                  </a:lnTo>
                  <a:lnTo>
                    <a:pt x="2909570" y="14400"/>
                  </a:lnTo>
                  <a:lnTo>
                    <a:pt x="2905855" y="18120"/>
                  </a:lnTo>
                  <a:lnTo>
                    <a:pt x="2903614" y="19049"/>
                  </a:lnTo>
                  <a:close/>
                </a:path>
                <a:path w="3101340" h="19050">
                  <a:moveTo>
                    <a:pt x="2941659" y="19049"/>
                  </a:moveTo>
                  <a:lnTo>
                    <a:pt x="2936405" y="19049"/>
                  </a:lnTo>
                  <a:lnTo>
                    <a:pt x="2934163" y="18120"/>
                  </a:lnTo>
                  <a:lnTo>
                    <a:pt x="2930448" y="14400"/>
                  </a:lnTo>
                  <a:lnTo>
                    <a:pt x="2929520" y="12155"/>
                  </a:lnTo>
                  <a:lnTo>
                    <a:pt x="2929520" y="6894"/>
                  </a:lnTo>
                  <a:lnTo>
                    <a:pt x="2930448" y="4649"/>
                  </a:lnTo>
                  <a:lnTo>
                    <a:pt x="2934163" y="929"/>
                  </a:lnTo>
                  <a:lnTo>
                    <a:pt x="2936405" y="0"/>
                  </a:lnTo>
                  <a:lnTo>
                    <a:pt x="2941659" y="0"/>
                  </a:lnTo>
                  <a:lnTo>
                    <a:pt x="2943901" y="929"/>
                  </a:lnTo>
                  <a:lnTo>
                    <a:pt x="2947615" y="4649"/>
                  </a:lnTo>
                  <a:lnTo>
                    <a:pt x="2948544" y="6894"/>
                  </a:lnTo>
                  <a:lnTo>
                    <a:pt x="2948544" y="12155"/>
                  </a:lnTo>
                  <a:lnTo>
                    <a:pt x="2947615" y="14400"/>
                  </a:lnTo>
                  <a:lnTo>
                    <a:pt x="2943901" y="18120"/>
                  </a:lnTo>
                  <a:lnTo>
                    <a:pt x="2941659" y="19049"/>
                  </a:lnTo>
                  <a:close/>
                </a:path>
                <a:path w="3101340" h="19050">
                  <a:moveTo>
                    <a:pt x="2979705" y="19049"/>
                  </a:moveTo>
                  <a:lnTo>
                    <a:pt x="2974450" y="19049"/>
                  </a:lnTo>
                  <a:lnTo>
                    <a:pt x="2972208" y="18120"/>
                  </a:lnTo>
                  <a:lnTo>
                    <a:pt x="2968494" y="14400"/>
                  </a:lnTo>
                  <a:lnTo>
                    <a:pt x="2967565" y="12155"/>
                  </a:lnTo>
                  <a:lnTo>
                    <a:pt x="2967565" y="6894"/>
                  </a:lnTo>
                  <a:lnTo>
                    <a:pt x="2968494" y="4649"/>
                  </a:lnTo>
                  <a:lnTo>
                    <a:pt x="2972208" y="929"/>
                  </a:lnTo>
                  <a:lnTo>
                    <a:pt x="2974450" y="0"/>
                  </a:lnTo>
                  <a:lnTo>
                    <a:pt x="2979705" y="0"/>
                  </a:lnTo>
                  <a:lnTo>
                    <a:pt x="2981947" y="929"/>
                  </a:lnTo>
                  <a:lnTo>
                    <a:pt x="2985661" y="4649"/>
                  </a:lnTo>
                  <a:lnTo>
                    <a:pt x="2986590" y="6894"/>
                  </a:lnTo>
                  <a:lnTo>
                    <a:pt x="2986590" y="12155"/>
                  </a:lnTo>
                  <a:lnTo>
                    <a:pt x="2985661" y="14400"/>
                  </a:lnTo>
                  <a:lnTo>
                    <a:pt x="2981947" y="18120"/>
                  </a:lnTo>
                  <a:lnTo>
                    <a:pt x="2979705" y="19049"/>
                  </a:lnTo>
                  <a:close/>
                </a:path>
                <a:path w="3101340" h="19050">
                  <a:moveTo>
                    <a:pt x="3017751" y="19049"/>
                  </a:moveTo>
                  <a:lnTo>
                    <a:pt x="3012496" y="19049"/>
                  </a:lnTo>
                  <a:lnTo>
                    <a:pt x="3010254" y="18120"/>
                  </a:lnTo>
                  <a:lnTo>
                    <a:pt x="3006540" y="14400"/>
                  </a:lnTo>
                  <a:lnTo>
                    <a:pt x="3005611" y="12155"/>
                  </a:lnTo>
                  <a:lnTo>
                    <a:pt x="3005611" y="6894"/>
                  </a:lnTo>
                  <a:lnTo>
                    <a:pt x="3006540" y="4649"/>
                  </a:lnTo>
                  <a:lnTo>
                    <a:pt x="3010254" y="929"/>
                  </a:lnTo>
                  <a:lnTo>
                    <a:pt x="3012496" y="0"/>
                  </a:lnTo>
                  <a:lnTo>
                    <a:pt x="3017751" y="0"/>
                  </a:lnTo>
                  <a:lnTo>
                    <a:pt x="3019992" y="929"/>
                  </a:lnTo>
                  <a:lnTo>
                    <a:pt x="3023707" y="4649"/>
                  </a:lnTo>
                  <a:lnTo>
                    <a:pt x="3024635" y="6894"/>
                  </a:lnTo>
                  <a:lnTo>
                    <a:pt x="3024635" y="12155"/>
                  </a:lnTo>
                  <a:lnTo>
                    <a:pt x="3023707" y="14400"/>
                  </a:lnTo>
                  <a:lnTo>
                    <a:pt x="3019992" y="18120"/>
                  </a:lnTo>
                  <a:lnTo>
                    <a:pt x="3017751" y="19049"/>
                  </a:lnTo>
                  <a:close/>
                </a:path>
                <a:path w="3101340" h="19050">
                  <a:moveTo>
                    <a:pt x="3055797" y="19049"/>
                  </a:moveTo>
                  <a:lnTo>
                    <a:pt x="3050542" y="19049"/>
                  </a:lnTo>
                  <a:lnTo>
                    <a:pt x="3048300" y="18120"/>
                  </a:lnTo>
                  <a:lnTo>
                    <a:pt x="3044585" y="14400"/>
                  </a:lnTo>
                  <a:lnTo>
                    <a:pt x="3043657" y="12155"/>
                  </a:lnTo>
                  <a:lnTo>
                    <a:pt x="3043657" y="6894"/>
                  </a:lnTo>
                  <a:lnTo>
                    <a:pt x="3044585" y="4649"/>
                  </a:lnTo>
                  <a:lnTo>
                    <a:pt x="3048300" y="929"/>
                  </a:lnTo>
                  <a:lnTo>
                    <a:pt x="3050542" y="0"/>
                  </a:lnTo>
                  <a:lnTo>
                    <a:pt x="3055797" y="0"/>
                  </a:lnTo>
                  <a:lnTo>
                    <a:pt x="3058038" y="929"/>
                  </a:lnTo>
                  <a:lnTo>
                    <a:pt x="3061753" y="4649"/>
                  </a:lnTo>
                  <a:lnTo>
                    <a:pt x="3062681" y="6894"/>
                  </a:lnTo>
                  <a:lnTo>
                    <a:pt x="3062681" y="12155"/>
                  </a:lnTo>
                  <a:lnTo>
                    <a:pt x="3061753" y="14400"/>
                  </a:lnTo>
                  <a:lnTo>
                    <a:pt x="3058038" y="18120"/>
                  </a:lnTo>
                  <a:lnTo>
                    <a:pt x="3055797" y="19049"/>
                  </a:lnTo>
                  <a:close/>
                </a:path>
                <a:path w="3101340" h="19050">
                  <a:moveTo>
                    <a:pt x="3093842" y="19049"/>
                  </a:moveTo>
                  <a:lnTo>
                    <a:pt x="3088587" y="19049"/>
                  </a:lnTo>
                  <a:lnTo>
                    <a:pt x="3086345" y="18120"/>
                  </a:lnTo>
                  <a:lnTo>
                    <a:pt x="3082631" y="14400"/>
                  </a:lnTo>
                  <a:lnTo>
                    <a:pt x="3081703" y="12155"/>
                  </a:lnTo>
                  <a:lnTo>
                    <a:pt x="3081703" y="6894"/>
                  </a:lnTo>
                  <a:lnTo>
                    <a:pt x="3082631" y="4649"/>
                  </a:lnTo>
                  <a:lnTo>
                    <a:pt x="3086345" y="929"/>
                  </a:lnTo>
                  <a:lnTo>
                    <a:pt x="3088587" y="0"/>
                  </a:lnTo>
                  <a:lnTo>
                    <a:pt x="3093842" y="0"/>
                  </a:lnTo>
                  <a:lnTo>
                    <a:pt x="3096084" y="929"/>
                  </a:lnTo>
                  <a:lnTo>
                    <a:pt x="3099798" y="4649"/>
                  </a:lnTo>
                  <a:lnTo>
                    <a:pt x="3100727" y="6894"/>
                  </a:lnTo>
                  <a:lnTo>
                    <a:pt x="3100727" y="12155"/>
                  </a:lnTo>
                  <a:lnTo>
                    <a:pt x="3099798" y="14400"/>
                  </a:lnTo>
                  <a:lnTo>
                    <a:pt x="3096084" y="18120"/>
                  </a:lnTo>
                  <a:lnTo>
                    <a:pt x="3093842" y="19049"/>
                  </a:lnTo>
                  <a:close/>
                </a:path>
              </a:pathLst>
            </a:custGeom>
            <a:solidFill>
              <a:srgbClr val="CCCCCC"/>
            </a:solidFill>
          </p:spPr>
          <p:txBody>
            <a:bodyPr wrap="square" lIns="0" tIns="0" rIns="0" bIns="0" rtlCol="0"/>
            <a:lstStyle/>
            <a:p>
              <a:endParaRPr/>
            </a:p>
          </p:txBody>
        </p:sp>
        <p:pic>
          <p:nvPicPr>
            <p:cNvPr id="10" name="object 10"/>
            <p:cNvPicPr/>
            <p:nvPr/>
          </p:nvPicPr>
          <p:blipFill>
            <a:blip r:embed="rId4" cstate="print"/>
            <a:stretch>
              <a:fillRect/>
            </a:stretch>
          </p:blipFill>
          <p:spPr>
            <a:xfrm>
              <a:off x="12407323" y="4740747"/>
              <a:ext cx="202043" cy="202045"/>
            </a:xfrm>
            <a:prstGeom prst="rect">
              <a:avLst/>
            </a:prstGeom>
          </p:spPr>
        </p:pic>
        <p:sp>
          <p:nvSpPr>
            <p:cNvPr id="11" name="object 11"/>
            <p:cNvSpPr/>
            <p:nvPr/>
          </p:nvSpPr>
          <p:spPr>
            <a:xfrm>
              <a:off x="9245022" y="4832243"/>
              <a:ext cx="3143885" cy="19050"/>
            </a:xfrm>
            <a:custGeom>
              <a:avLst/>
              <a:gdLst/>
              <a:ahLst/>
              <a:cxnLst/>
              <a:rect l="l" t="t" r="r" b="b"/>
              <a:pathLst>
                <a:path w="3143884" h="19050">
                  <a:moveTo>
                    <a:pt x="12157" y="19049"/>
                  </a:moveTo>
                  <a:lnTo>
                    <a:pt x="6894" y="19049"/>
                  </a:lnTo>
                  <a:lnTo>
                    <a:pt x="4649" y="18120"/>
                  </a:lnTo>
                  <a:lnTo>
                    <a:pt x="929" y="14400"/>
                  </a:lnTo>
                  <a:lnTo>
                    <a:pt x="0" y="12155"/>
                  </a:lnTo>
                  <a:lnTo>
                    <a:pt x="0" y="6894"/>
                  </a:lnTo>
                  <a:lnTo>
                    <a:pt x="929" y="4649"/>
                  </a:lnTo>
                  <a:lnTo>
                    <a:pt x="4649" y="929"/>
                  </a:lnTo>
                  <a:lnTo>
                    <a:pt x="6894" y="0"/>
                  </a:lnTo>
                  <a:lnTo>
                    <a:pt x="12157" y="0"/>
                  </a:lnTo>
                  <a:lnTo>
                    <a:pt x="14402" y="929"/>
                  </a:lnTo>
                  <a:lnTo>
                    <a:pt x="18121" y="4649"/>
                  </a:lnTo>
                  <a:lnTo>
                    <a:pt x="19051" y="6894"/>
                  </a:lnTo>
                  <a:lnTo>
                    <a:pt x="19051" y="12155"/>
                  </a:lnTo>
                  <a:lnTo>
                    <a:pt x="18121" y="14400"/>
                  </a:lnTo>
                  <a:lnTo>
                    <a:pt x="14402" y="18120"/>
                  </a:lnTo>
                  <a:lnTo>
                    <a:pt x="12157" y="19049"/>
                  </a:lnTo>
                  <a:close/>
                </a:path>
                <a:path w="3143884" h="19050">
                  <a:moveTo>
                    <a:pt x="50259" y="19049"/>
                  </a:moveTo>
                  <a:lnTo>
                    <a:pt x="44996" y="19049"/>
                  </a:lnTo>
                  <a:lnTo>
                    <a:pt x="42751" y="18120"/>
                  </a:lnTo>
                  <a:lnTo>
                    <a:pt x="39031" y="14400"/>
                  </a:lnTo>
                  <a:lnTo>
                    <a:pt x="38101" y="12155"/>
                  </a:lnTo>
                  <a:lnTo>
                    <a:pt x="38101" y="6894"/>
                  </a:lnTo>
                  <a:lnTo>
                    <a:pt x="39031" y="4649"/>
                  </a:lnTo>
                  <a:lnTo>
                    <a:pt x="42751" y="929"/>
                  </a:lnTo>
                  <a:lnTo>
                    <a:pt x="44996" y="0"/>
                  </a:lnTo>
                  <a:lnTo>
                    <a:pt x="50259" y="0"/>
                  </a:lnTo>
                  <a:lnTo>
                    <a:pt x="52504" y="929"/>
                  </a:lnTo>
                  <a:lnTo>
                    <a:pt x="56223" y="4649"/>
                  </a:lnTo>
                  <a:lnTo>
                    <a:pt x="57153" y="6894"/>
                  </a:lnTo>
                  <a:lnTo>
                    <a:pt x="57153" y="12155"/>
                  </a:lnTo>
                  <a:lnTo>
                    <a:pt x="56223" y="14400"/>
                  </a:lnTo>
                  <a:lnTo>
                    <a:pt x="52504" y="18120"/>
                  </a:lnTo>
                  <a:lnTo>
                    <a:pt x="50259" y="19049"/>
                  </a:lnTo>
                  <a:close/>
                </a:path>
                <a:path w="3143884" h="19050">
                  <a:moveTo>
                    <a:pt x="88360" y="19049"/>
                  </a:moveTo>
                  <a:lnTo>
                    <a:pt x="83098" y="19049"/>
                  </a:lnTo>
                  <a:lnTo>
                    <a:pt x="80853" y="18120"/>
                  </a:lnTo>
                  <a:lnTo>
                    <a:pt x="77133" y="14400"/>
                  </a:lnTo>
                  <a:lnTo>
                    <a:pt x="76203" y="12155"/>
                  </a:lnTo>
                  <a:lnTo>
                    <a:pt x="76203" y="6894"/>
                  </a:lnTo>
                  <a:lnTo>
                    <a:pt x="77133" y="4649"/>
                  </a:lnTo>
                  <a:lnTo>
                    <a:pt x="80853" y="929"/>
                  </a:lnTo>
                  <a:lnTo>
                    <a:pt x="83098" y="0"/>
                  </a:lnTo>
                  <a:lnTo>
                    <a:pt x="88360" y="0"/>
                  </a:lnTo>
                  <a:lnTo>
                    <a:pt x="90606" y="929"/>
                  </a:lnTo>
                  <a:lnTo>
                    <a:pt x="94325" y="4649"/>
                  </a:lnTo>
                  <a:lnTo>
                    <a:pt x="95255" y="6894"/>
                  </a:lnTo>
                  <a:lnTo>
                    <a:pt x="95255" y="12155"/>
                  </a:lnTo>
                  <a:lnTo>
                    <a:pt x="94325" y="14400"/>
                  </a:lnTo>
                  <a:lnTo>
                    <a:pt x="90606" y="18120"/>
                  </a:lnTo>
                  <a:lnTo>
                    <a:pt x="88360" y="19049"/>
                  </a:lnTo>
                  <a:close/>
                </a:path>
                <a:path w="3143884" h="19050">
                  <a:moveTo>
                    <a:pt x="126462" y="19049"/>
                  </a:moveTo>
                  <a:lnTo>
                    <a:pt x="121200" y="19049"/>
                  </a:lnTo>
                  <a:lnTo>
                    <a:pt x="118955" y="18120"/>
                  </a:lnTo>
                  <a:lnTo>
                    <a:pt x="115235" y="14400"/>
                  </a:lnTo>
                  <a:lnTo>
                    <a:pt x="114305" y="12155"/>
                  </a:lnTo>
                  <a:lnTo>
                    <a:pt x="114305" y="6894"/>
                  </a:lnTo>
                  <a:lnTo>
                    <a:pt x="115235" y="4649"/>
                  </a:lnTo>
                  <a:lnTo>
                    <a:pt x="118955" y="929"/>
                  </a:lnTo>
                  <a:lnTo>
                    <a:pt x="121200" y="0"/>
                  </a:lnTo>
                  <a:lnTo>
                    <a:pt x="126462" y="0"/>
                  </a:lnTo>
                  <a:lnTo>
                    <a:pt x="128707" y="929"/>
                  </a:lnTo>
                  <a:lnTo>
                    <a:pt x="132427" y="4649"/>
                  </a:lnTo>
                  <a:lnTo>
                    <a:pt x="133357" y="6894"/>
                  </a:lnTo>
                  <a:lnTo>
                    <a:pt x="133357" y="12155"/>
                  </a:lnTo>
                  <a:lnTo>
                    <a:pt x="132427" y="14400"/>
                  </a:lnTo>
                  <a:lnTo>
                    <a:pt x="128707" y="18120"/>
                  </a:lnTo>
                  <a:lnTo>
                    <a:pt x="126462" y="19049"/>
                  </a:lnTo>
                  <a:close/>
                </a:path>
                <a:path w="3143884" h="19050">
                  <a:moveTo>
                    <a:pt x="164564" y="19049"/>
                  </a:moveTo>
                  <a:lnTo>
                    <a:pt x="159302" y="19049"/>
                  </a:lnTo>
                  <a:lnTo>
                    <a:pt x="157057" y="18120"/>
                  </a:lnTo>
                  <a:lnTo>
                    <a:pt x="153337" y="14400"/>
                  </a:lnTo>
                  <a:lnTo>
                    <a:pt x="152407" y="12155"/>
                  </a:lnTo>
                  <a:lnTo>
                    <a:pt x="152407" y="6894"/>
                  </a:lnTo>
                  <a:lnTo>
                    <a:pt x="153337" y="4649"/>
                  </a:lnTo>
                  <a:lnTo>
                    <a:pt x="157057" y="929"/>
                  </a:lnTo>
                  <a:lnTo>
                    <a:pt x="159302" y="0"/>
                  </a:lnTo>
                  <a:lnTo>
                    <a:pt x="164564" y="0"/>
                  </a:lnTo>
                  <a:lnTo>
                    <a:pt x="166809" y="929"/>
                  </a:lnTo>
                  <a:lnTo>
                    <a:pt x="170529" y="4649"/>
                  </a:lnTo>
                  <a:lnTo>
                    <a:pt x="171459" y="6894"/>
                  </a:lnTo>
                  <a:lnTo>
                    <a:pt x="171459" y="12155"/>
                  </a:lnTo>
                  <a:lnTo>
                    <a:pt x="170529" y="14400"/>
                  </a:lnTo>
                  <a:lnTo>
                    <a:pt x="166809" y="18120"/>
                  </a:lnTo>
                  <a:lnTo>
                    <a:pt x="164564" y="19049"/>
                  </a:lnTo>
                  <a:close/>
                </a:path>
                <a:path w="3143884" h="19050">
                  <a:moveTo>
                    <a:pt x="202666" y="19049"/>
                  </a:moveTo>
                  <a:lnTo>
                    <a:pt x="197404" y="19049"/>
                  </a:lnTo>
                  <a:lnTo>
                    <a:pt x="195159" y="18120"/>
                  </a:lnTo>
                  <a:lnTo>
                    <a:pt x="191439" y="14400"/>
                  </a:lnTo>
                  <a:lnTo>
                    <a:pt x="190509" y="12155"/>
                  </a:lnTo>
                  <a:lnTo>
                    <a:pt x="190509" y="6894"/>
                  </a:lnTo>
                  <a:lnTo>
                    <a:pt x="191439" y="4649"/>
                  </a:lnTo>
                  <a:lnTo>
                    <a:pt x="195159" y="929"/>
                  </a:lnTo>
                  <a:lnTo>
                    <a:pt x="197404" y="0"/>
                  </a:lnTo>
                  <a:lnTo>
                    <a:pt x="202666" y="0"/>
                  </a:lnTo>
                  <a:lnTo>
                    <a:pt x="204911" y="929"/>
                  </a:lnTo>
                  <a:lnTo>
                    <a:pt x="208631" y="4649"/>
                  </a:lnTo>
                  <a:lnTo>
                    <a:pt x="209561" y="6894"/>
                  </a:lnTo>
                  <a:lnTo>
                    <a:pt x="209561" y="12155"/>
                  </a:lnTo>
                  <a:lnTo>
                    <a:pt x="208631" y="14400"/>
                  </a:lnTo>
                  <a:lnTo>
                    <a:pt x="204911" y="18120"/>
                  </a:lnTo>
                  <a:lnTo>
                    <a:pt x="202666" y="19049"/>
                  </a:lnTo>
                  <a:close/>
                </a:path>
                <a:path w="3143884" h="19050">
                  <a:moveTo>
                    <a:pt x="240768" y="19049"/>
                  </a:moveTo>
                  <a:lnTo>
                    <a:pt x="235506" y="19049"/>
                  </a:lnTo>
                  <a:lnTo>
                    <a:pt x="233261" y="18120"/>
                  </a:lnTo>
                  <a:lnTo>
                    <a:pt x="229541" y="14400"/>
                  </a:lnTo>
                  <a:lnTo>
                    <a:pt x="228611" y="12155"/>
                  </a:lnTo>
                  <a:lnTo>
                    <a:pt x="228611" y="6894"/>
                  </a:lnTo>
                  <a:lnTo>
                    <a:pt x="229541" y="4649"/>
                  </a:lnTo>
                  <a:lnTo>
                    <a:pt x="233261" y="929"/>
                  </a:lnTo>
                  <a:lnTo>
                    <a:pt x="235506" y="0"/>
                  </a:lnTo>
                  <a:lnTo>
                    <a:pt x="240768" y="0"/>
                  </a:lnTo>
                  <a:lnTo>
                    <a:pt x="243013" y="929"/>
                  </a:lnTo>
                  <a:lnTo>
                    <a:pt x="246733" y="4649"/>
                  </a:lnTo>
                  <a:lnTo>
                    <a:pt x="247663" y="6894"/>
                  </a:lnTo>
                  <a:lnTo>
                    <a:pt x="247663" y="12155"/>
                  </a:lnTo>
                  <a:lnTo>
                    <a:pt x="246733" y="14400"/>
                  </a:lnTo>
                  <a:lnTo>
                    <a:pt x="243013" y="18120"/>
                  </a:lnTo>
                  <a:lnTo>
                    <a:pt x="240768" y="19049"/>
                  </a:lnTo>
                  <a:close/>
                </a:path>
                <a:path w="3143884" h="19050">
                  <a:moveTo>
                    <a:pt x="278870" y="19049"/>
                  </a:moveTo>
                  <a:lnTo>
                    <a:pt x="273608" y="19049"/>
                  </a:lnTo>
                  <a:lnTo>
                    <a:pt x="271363" y="18120"/>
                  </a:lnTo>
                  <a:lnTo>
                    <a:pt x="267643" y="14400"/>
                  </a:lnTo>
                  <a:lnTo>
                    <a:pt x="266713" y="12155"/>
                  </a:lnTo>
                  <a:lnTo>
                    <a:pt x="266713" y="6894"/>
                  </a:lnTo>
                  <a:lnTo>
                    <a:pt x="267643" y="4649"/>
                  </a:lnTo>
                  <a:lnTo>
                    <a:pt x="271363" y="929"/>
                  </a:lnTo>
                  <a:lnTo>
                    <a:pt x="273608" y="0"/>
                  </a:lnTo>
                  <a:lnTo>
                    <a:pt x="278870" y="0"/>
                  </a:lnTo>
                  <a:lnTo>
                    <a:pt x="281115" y="929"/>
                  </a:lnTo>
                  <a:lnTo>
                    <a:pt x="284835" y="4649"/>
                  </a:lnTo>
                  <a:lnTo>
                    <a:pt x="285765" y="6894"/>
                  </a:lnTo>
                  <a:lnTo>
                    <a:pt x="285765" y="12155"/>
                  </a:lnTo>
                  <a:lnTo>
                    <a:pt x="284835" y="14400"/>
                  </a:lnTo>
                  <a:lnTo>
                    <a:pt x="281115" y="18120"/>
                  </a:lnTo>
                  <a:lnTo>
                    <a:pt x="278870" y="19049"/>
                  </a:lnTo>
                  <a:close/>
                </a:path>
                <a:path w="3143884" h="19050">
                  <a:moveTo>
                    <a:pt x="316972" y="19049"/>
                  </a:moveTo>
                  <a:lnTo>
                    <a:pt x="311709" y="19049"/>
                  </a:lnTo>
                  <a:lnTo>
                    <a:pt x="309464" y="18120"/>
                  </a:lnTo>
                  <a:lnTo>
                    <a:pt x="305745" y="14400"/>
                  </a:lnTo>
                  <a:lnTo>
                    <a:pt x="304815" y="12155"/>
                  </a:lnTo>
                  <a:lnTo>
                    <a:pt x="304815" y="6894"/>
                  </a:lnTo>
                  <a:lnTo>
                    <a:pt x="305745" y="4649"/>
                  </a:lnTo>
                  <a:lnTo>
                    <a:pt x="309464" y="929"/>
                  </a:lnTo>
                  <a:lnTo>
                    <a:pt x="311709" y="0"/>
                  </a:lnTo>
                  <a:lnTo>
                    <a:pt x="316972" y="0"/>
                  </a:lnTo>
                  <a:lnTo>
                    <a:pt x="319217" y="929"/>
                  </a:lnTo>
                  <a:lnTo>
                    <a:pt x="322937" y="4649"/>
                  </a:lnTo>
                  <a:lnTo>
                    <a:pt x="323867" y="6894"/>
                  </a:lnTo>
                  <a:lnTo>
                    <a:pt x="323867" y="12155"/>
                  </a:lnTo>
                  <a:lnTo>
                    <a:pt x="322937" y="14400"/>
                  </a:lnTo>
                  <a:lnTo>
                    <a:pt x="319217" y="18120"/>
                  </a:lnTo>
                  <a:lnTo>
                    <a:pt x="316972" y="19049"/>
                  </a:lnTo>
                  <a:close/>
                </a:path>
                <a:path w="3143884" h="19050">
                  <a:moveTo>
                    <a:pt x="355074" y="19049"/>
                  </a:moveTo>
                  <a:lnTo>
                    <a:pt x="349811" y="19049"/>
                  </a:lnTo>
                  <a:lnTo>
                    <a:pt x="347566" y="18120"/>
                  </a:lnTo>
                  <a:lnTo>
                    <a:pt x="343847" y="14400"/>
                  </a:lnTo>
                  <a:lnTo>
                    <a:pt x="342917" y="12155"/>
                  </a:lnTo>
                  <a:lnTo>
                    <a:pt x="342917" y="6894"/>
                  </a:lnTo>
                  <a:lnTo>
                    <a:pt x="343847" y="4649"/>
                  </a:lnTo>
                  <a:lnTo>
                    <a:pt x="347566" y="929"/>
                  </a:lnTo>
                  <a:lnTo>
                    <a:pt x="349811" y="0"/>
                  </a:lnTo>
                  <a:lnTo>
                    <a:pt x="355074" y="0"/>
                  </a:lnTo>
                  <a:lnTo>
                    <a:pt x="357319" y="929"/>
                  </a:lnTo>
                  <a:lnTo>
                    <a:pt x="361039" y="4649"/>
                  </a:lnTo>
                  <a:lnTo>
                    <a:pt x="361969" y="6894"/>
                  </a:lnTo>
                  <a:lnTo>
                    <a:pt x="361969" y="12155"/>
                  </a:lnTo>
                  <a:lnTo>
                    <a:pt x="361039" y="14400"/>
                  </a:lnTo>
                  <a:lnTo>
                    <a:pt x="357319" y="18120"/>
                  </a:lnTo>
                  <a:lnTo>
                    <a:pt x="355074" y="19049"/>
                  </a:lnTo>
                  <a:close/>
                </a:path>
                <a:path w="3143884" h="19050">
                  <a:moveTo>
                    <a:pt x="393176" y="19049"/>
                  </a:moveTo>
                  <a:lnTo>
                    <a:pt x="387913" y="19049"/>
                  </a:lnTo>
                  <a:lnTo>
                    <a:pt x="385668" y="18120"/>
                  </a:lnTo>
                  <a:lnTo>
                    <a:pt x="381948" y="14400"/>
                  </a:lnTo>
                  <a:lnTo>
                    <a:pt x="381018" y="12155"/>
                  </a:lnTo>
                  <a:lnTo>
                    <a:pt x="381018" y="6894"/>
                  </a:lnTo>
                  <a:lnTo>
                    <a:pt x="381948" y="4649"/>
                  </a:lnTo>
                  <a:lnTo>
                    <a:pt x="385668" y="929"/>
                  </a:lnTo>
                  <a:lnTo>
                    <a:pt x="387913" y="0"/>
                  </a:lnTo>
                  <a:lnTo>
                    <a:pt x="393176" y="0"/>
                  </a:lnTo>
                  <a:lnTo>
                    <a:pt x="395421" y="929"/>
                  </a:lnTo>
                  <a:lnTo>
                    <a:pt x="399140" y="4649"/>
                  </a:lnTo>
                  <a:lnTo>
                    <a:pt x="400070" y="6894"/>
                  </a:lnTo>
                  <a:lnTo>
                    <a:pt x="400070" y="12155"/>
                  </a:lnTo>
                  <a:lnTo>
                    <a:pt x="399140" y="14400"/>
                  </a:lnTo>
                  <a:lnTo>
                    <a:pt x="395421" y="18120"/>
                  </a:lnTo>
                  <a:lnTo>
                    <a:pt x="393176" y="19049"/>
                  </a:lnTo>
                  <a:close/>
                </a:path>
                <a:path w="3143884" h="19050">
                  <a:moveTo>
                    <a:pt x="431278" y="19049"/>
                  </a:moveTo>
                  <a:lnTo>
                    <a:pt x="426015" y="19049"/>
                  </a:lnTo>
                  <a:lnTo>
                    <a:pt x="423770" y="18120"/>
                  </a:lnTo>
                  <a:lnTo>
                    <a:pt x="420050" y="14400"/>
                  </a:lnTo>
                  <a:lnTo>
                    <a:pt x="419120" y="12155"/>
                  </a:lnTo>
                  <a:lnTo>
                    <a:pt x="419120" y="6894"/>
                  </a:lnTo>
                  <a:lnTo>
                    <a:pt x="420050" y="4649"/>
                  </a:lnTo>
                  <a:lnTo>
                    <a:pt x="423770" y="929"/>
                  </a:lnTo>
                  <a:lnTo>
                    <a:pt x="426015" y="0"/>
                  </a:lnTo>
                  <a:lnTo>
                    <a:pt x="431278" y="0"/>
                  </a:lnTo>
                  <a:lnTo>
                    <a:pt x="433523" y="929"/>
                  </a:lnTo>
                  <a:lnTo>
                    <a:pt x="437242" y="4649"/>
                  </a:lnTo>
                  <a:lnTo>
                    <a:pt x="438172" y="6894"/>
                  </a:lnTo>
                  <a:lnTo>
                    <a:pt x="438172" y="12155"/>
                  </a:lnTo>
                  <a:lnTo>
                    <a:pt x="437242" y="14400"/>
                  </a:lnTo>
                  <a:lnTo>
                    <a:pt x="433523" y="18120"/>
                  </a:lnTo>
                  <a:lnTo>
                    <a:pt x="431278" y="19049"/>
                  </a:lnTo>
                  <a:close/>
                </a:path>
                <a:path w="3143884" h="19050">
                  <a:moveTo>
                    <a:pt x="469380" y="19049"/>
                  </a:moveTo>
                  <a:lnTo>
                    <a:pt x="464117" y="19049"/>
                  </a:lnTo>
                  <a:lnTo>
                    <a:pt x="461872" y="18120"/>
                  </a:lnTo>
                  <a:lnTo>
                    <a:pt x="458152" y="14400"/>
                  </a:lnTo>
                  <a:lnTo>
                    <a:pt x="457222" y="12155"/>
                  </a:lnTo>
                  <a:lnTo>
                    <a:pt x="457222" y="6894"/>
                  </a:lnTo>
                  <a:lnTo>
                    <a:pt x="458152" y="4649"/>
                  </a:lnTo>
                  <a:lnTo>
                    <a:pt x="461872" y="929"/>
                  </a:lnTo>
                  <a:lnTo>
                    <a:pt x="464117" y="0"/>
                  </a:lnTo>
                  <a:lnTo>
                    <a:pt x="469380" y="0"/>
                  </a:lnTo>
                  <a:lnTo>
                    <a:pt x="471625" y="929"/>
                  </a:lnTo>
                  <a:lnTo>
                    <a:pt x="475344" y="4649"/>
                  </a:lnTo>
                  <a:lnTo>
                    <a:pt x="476274" y="6894"/>
                  </a:lnTo>
                  <a:lnTo>
                    <a:pt x="476274" y="12155"/>
                  </a:lnTo>
                  <a:lnTo>
                    <a:pt x="475344" y="14400"/>
                  </a:lnTo>
                  <a:lnTo>
                    <a:pt x="471625" y="18120"/>
                  </a:lnTo>
                  <a:lnTo>
                    <a:pt x="469380" y="19049"/>
                  </a:lnTo>
                  <a:close/>
                </a:path>
                <a:path w="3143884" h="19050">
                  <a:moveTo>
                    <a:pt x="507481" y="19049"/>
                  </a:moveTo>
                  <a:lnTo>
                    <a:pt x="502219" y="19049"/>
                  </a:lnTo>
                  <a:lnTo>
                    <a:pt x="499974" y="18120"/>
                  </a:lnTo>
                  <a:lnTo>
                    <a:pt x="496254" y="14400"/>
                  </a:lnTo>
                  <a:lnTo>
                    <a:pt x="495324" y="12155"/>
                  </a:lnTo>
                  <a:lnTo>
                    <a:pt x="495324" y="6894"/>
                  </a:lnTo>
                  <a:lnTo>
                    <a:pt x="496254" y="4649"/>
                  </a:lnTo>
                  <a:lnTo>
                    <a:pt x="499974" y="929"/>
                  </a:lnTo>
                  <a:lnTo>
                    <a:pt x="502219" y="0"/>
                  </a:lnTo>
                  <a:lnTo>
                    <a:pt x="507481" y="0"/>
                  </a:lnTo>
                  <a:lnTo>
                    <a:pt x="509726" y="929"/>
                  </a:lnTo>
                  <a:lnTo>
                    <a:pt x="513446" y="4649"/>
                  </a:lnTo>
                  <a:lnTo>
                    <a:pt x="514376" y="6894"/>
                  </a:lnTo>
                  <a:lnTo>
                    <a:pt x="514376" y="12155"/>
                  </a:lnTo>
                  <a:lnTo>
                    <a:pt x="513446" y="14400"/>
                  </a:lnTo>
                  <a:lnTo>
                    <a:pt x="509726" y="18120"/>
                  </a:lnTo>
                  <a:lnTo>
                    <a:pt x="507481" y="19049"/>
                  </a:lnTo>
                  <a:close/>
                </a:path>
                <a:path w="3143884" h="19050">
                  <a:moveTo>
                    <a:pt x="545583" y="19049"/>
                  </a:moveTo>
                  <a:lnTo>
                    <a:pt x="540321" y="19049"/>
                  </a:lnTo>
                  <a:lnTo>
                    <a:pt x="538076" y="18120"/>
                  </a:lnTo>
                  <a:lnTo>
                    <a:pt x="534356" y="14400"/>
                  </a:lnTo>
                  <a:lnTo>
                    <a:pt x="533426" y="12155"/>
                  </a:lnTo>
                  <a:lnTo>
                    <a:pt x="533426" y="6894"/>
                  </a:lnTo>
                  <a:lnTo>
                    <a:pt x="534356" y="4649"/>
                  </a:lnTo>
                  <a:lnTo>
                    <a:pt x="538076" y="929"/>
                  </a:lnTo>
                  <a:lnTo>
                    <a:pt x="540321" y="0"/>
                  </a:lnTo>
                  <a:lnTo>
                    <a:pt x="545583" y="0"/>
                  </a:lnTo>
                  <a:lnTo>
                    <a:pt x="547828" y="929"/>
                  </a:lnTo>
                  <a:lnTo>
                    <a:pt x="551548" y="4649"/>
                  </a:lnTo>
                  <a:lnTo>
                    <a:pt x="552478" y="6894"/>
                  </a:lnTo>
                  <a:lnTo>
                    <a:pt x="552478" y="12155"/>
                  </a:lnTo>
                  <a:lnTo>
                    <a:pt x="551548" y="14400"/>
                  </a:lnTo>
                  <a:lnTo>
                    <a:pt x="547828" y="18120"/>
                  </a:lnTo>
                  <a:lnTo>
                    <a:pt x="545583" y="19049"/>
                  </a:lnTo>
                  <a:close/>
                </a:path>
                <a:path w="3143884" h="19050">
                  <a:moveTo>
                    <a:pt x="583685" y="19049"/>
                  </a:moveTo>
                  <a:lnTo>
                    <a:pt x="578423" y="19049"/>
                  </a:lnTo>
                  <a:lnTo>
                    <a:pt x="576178" y="18120"/>
                  </a:lnTo>
                  <a:lnTo>
                    <a:pt x="572458" y="14400"/>
                  </a:lnTo>
                  <a:lnTo>
                    <a:pt x="571528" y="12155"/>
                  </a:lnTo>
                  <a:lnTo>
                    <a:pt x="571528" y="6894"/>
                  </a:lnTo>
                  <a:lnTo>
                    <a:pt x="572458" y="4649"/>
                  </a:lnTo>
                  <a:lnTo>
                    <a:pt x="576178" y="929"/>
                  </a:lnTo>
                  <a:lnTo>
                    <a:pt x="578423" y="0"/>
                  </a:lnTo>
                  <a:lnTo>
                    <a:pt x="583685" y="0"/>
                  </a:lnTo>
                  <a:lnTo>
                    <a:pt x="585930" y="929"/>
                  </a:lnTo>
                  <a:lnTo>
                    <a:pt x="589650" y="4649"/>
                  </a:lnTo>
                  <a:lnTo>
                    <a:pt x="590580" y="6894"/>
                  </a:lnTo>
                  <a:lnTo>
                    <a:pt x="590580" y="12155"/>
                  </a:lnTo>
                  <a:lnTo>
                    <a:pt x="589650" y="14400"/>
                  </a:lnTo>
                  <a:lnTo>
                    <a:pt x="585930" y="18120"/>
                  </a:lnTo>
                  <a:lnTo>
                    <a:pt x="583685" y="19049"/>
                  </a:lnTo>
                  <a:close/>
                </a:path>
                <a:path w="3143884" h="19050">
                  <a:moveTo>
                    <a:pt x="621787" y="19049"/>
                  </a:moveTo>
                  <a:lnTo>
                    <a:pt x="616525" y="19049"/>
                  </a:lnTo>
                  <a:lnTo>
                    <a:pt x="614280" y="18120"/>
                  </a:lnTo>
                  <a:lnTo>
                    <a:pt x="610560" y="14400"/>
                  </a:lnTo>
                  <a:lnTo>
                    <a:pt x="609630" y="12155"/>
                  </a:lnTo>
                  <a:lnTo>
                    <a:pt x="609630" y="6894"/>
                  </a:lnTo>
                  <a:lnTo>
                    <a:pt x="610560" y="4649"/>
                  </a:lnTo>
                  <a:lnTo>
                    <a:pt x="614280" y="929"/>
                  </a:lnTo>
                  <a:lnTo>
                    <a:pt x="616525" y="0"/>
                  </a:lnTo>
                  <a:lnTo>
                    <a:pt x="621787" y="0"/>
                  </a:lnTo>
                  <a:lnTo>
                    <a:pt x="624032" y="929"/>
                  </a:lnTo>
                  <a:lnTo>
                    <a:pt x="627752" y="4649"/>
                  </a:lnTo>
                  <a:lnTo>
                    <a:pt x="628682" y="6894"/>
                  </a:lnTo>
                  <a:lnTo>
                    <a:pt x="628682" y="12155"/>
                  </a:lnTo>
                  <a:lnTo>
                    <a:pt x="627752" y="14400"/>
                  </a:lnTo>
                  <a:lnTo>
                    <a:pt x="624032" y="18120"/>
                  </a:lnTo>
                  <a:lnTo>
                    <a:pt x="621787" y="19049"/>
                  </a:lnTo>
                  <a:close/>
                </a:path>
                <a:path w="3143884" h="19050">
                  <a:moveTo>
                    <a:pt x="659889" y="19049"/>
                  </a:moveTo>
                  <a:lnTo>
                    <a:pt x="654627" y="19049"/>
                  </a:lnTo>
                  <a:lnTo>
                    <a:pt x="652382" y="18120"/>
                  </a:lnTo>
                  <a:lnTo>
                    <a:pt x="648662" y="14400"/>
                  </a:lnTo>
                  <a:lnTo>
                    <a:pt x="647732" y="12155"/>
                  </a:lnTo>
                  <a:lnTo>
                    <a:pt x="647732" y="6894"/>
                  </a:lnTo>
                  <a:lnTo>
                    <a:pt x="648662" y="4649"/>
                  </a:lnTo>
                  <a:lnTo>
                    <a:pt x="652382" y="929"/>
                  </a:lnTo>
                  <a:lnTo>
                    <a:pt x="654627" y="0"/>
                  </a:lnTo>
                  <a:lnTo>
                    <a:pt x="659889" y="0"/>
                  </a:lnTo>
                  <a:lnTo>
                    <a:pt x="662134" y="929"/>
                  </a:lnTo>
                  <a:lnTo>
                    <a:pt x="665854" y="4649"/>
                  </a:lnTo>
                  <a:lnTo>
                    <a:pt x="666784" y="6894"/>
                  </a:lnTo>
                  <a:lnTo>
                    <a:pt x="666784" y="12155"/>
                  </a:lnTo>
                  <a:lnTo>
                    <a:pt x="665854" y="14400"/>
                  </a:lnTo>
                  <a:lnTo>
                    <a:pt x="662134" y="18120"/>
                  </a:lnTo>
                  <a:lnTo>
                    <a:pt x="659889" y="19049"/>
                  </a:lnTo>
                  <a:close/>
                </a:path>
                <a:path w="3143884" h="19050">
                  <a:moveTo>
                    <a:pt x="697991" y="19049"/>
                  </a:moveTo>
                  <a:lnTo>
                    <a:pt x="692728" y="19049"/>
                  </a:lnTo>
                  <a:lnTo>
                    <a:pt x="690483" y="18120"/>
                  </a:lnTo>
                  <a:lnTo>
                    <a:pt x="686764" y="14400"/>
                  </a:lnTo>
                  <a:lnTo>
                    <a:pt x="685834" y="12155"/>
                  </a:lnTo>
                  <a:lnTo>
                    <a:pt x="685834" y="6894"/>
                  </a:lnTo>
                  <a:lnTo>
                    <a:pt x="686764" y="4649"/>
                  </a:lnTo>
                  <a:lnTo>
                    <a:pt x="690483" y="929"/>
                  </a:lnTo>
                  <a:lnTo>
                    <a:pt x="692728" y="0"/>
                  </a:lnTo>
                  <a:lnTo>
                    <a:pt x="697991" y="0"/>
                  </a:lnTo>
                  <a:lnTo>
                    <a:pt x="700236" y="929"/>
                  </a:lnTo>
                  <a:lnTo>
                    <a:pt x="703956" y="4649"/>
                  </a:lnTo>
                  <a:lnTo>
                    <a:pt x="704886" y="6894"/>
                  </a:lnTo>
                  <a:lnTo>
                    <a:pt x="704886" y="12155"/>
                  </a:lnTo>
                  <a:lnTo>
                    <a:pt x="703956" y="14400"/>
                  </a:lnTo>
                  <a:lnTo>
                    <a:pt x="700236" y="18120"/>
                  </a:lnTo>
                  <a:lnTo>
                    <a:pt x="697991" y="19049"/>
                  </a:lnTo>
                  <a:close/>
                </a:path>
                <a:path w="3143884" h="19050">
                  <a:moveTo>
                    <a:pt x="736093" y="19049"/>
                  </a:moveTo>
                  <a:lnTo>
                    <a:pt x="730830" y="19049"/>
                  </a:lnTo>
                  <a:lnTo>
                    <a:pt x="728585" y="18120"/>
                  </a:lnTo>
                  <a:lnTo>
                    <a:pt x="724866" y="14400"/>
                  </a:lnTo>
                  <a:lnTo>
                    <a:pt x="723936" y="12155"/>
                  </a:lnTo>
                  <a:lnTo>
                    <a:pt x="723936" y="6894"/>
                  </a:lnTo>
                  <a:lnTo>
                    <a:pt x="724866" y="4649"/>
                  </a:lnTo>
                  <a:lnTo>
                    <a:pt x="728585" y="929"/>
                  </a:lnTo>
                  <a:lnTo>
                    <a:pt x="730830" y="0"/>
                  </a:lnTo>
                  <a:lnTo>
                    <a:pt x="736093" y="0"/>
                  </a:lnTo>
                  <a:lnTo>
                    <a:pt x="738338" y="929"/>
                  </a:lnTo>
                  <a:lnTo>
                    <a:pt x="742058" y="4649"/>
                  </a:lnTo>
                  <a:lnTo>
                    <a:pt x="742987" y="6894"/>
                  </a:lnTo>
                  <a:lnTo>
                    <a:pt x="742987" y="12155"/>
                  </a:lnTo>
                  <a:lnTo>
                    <a:pt x="742058" y="14400"/>
                  </a:lnTo>
                  <a:lnTo>
                    <a:pt x="738338" y="18120"/>
                  </a:lnTo>
                  <a:lnTo>
                    <a:pt x="736093" y="19049"/>
                  </a:lnTo>
                  <a:close/>
                </a:path>
                <a:path w="3143884" h="19050">
                  <a:moveTo>
                    <a:pt x="774195" y="19049"/>
                  </a:moveTo>
                  <a:lnTo>
                    <a:pt x="768932" y="19049"/>
                  </a:lnTo>
                  <a:lnTo>
                    <a:pt x="766687" y="18120"/>
                  </a:lnTo>
                  <a:lnTo>
                    <a:pt x="762967" y="14400"/>
                  </a:lnTo>
                  <a:lnTo>
                    <a:pt x="762037" y="12155"/>
                  </a:lnTo>
                  <a:lnTo>
                    <a:pt x="762037" y="6894"/>
                  </a:lnTo>
                  <a:lnTo>
                    <a:pt x="762967" y="4649"/>
                  </a:lnTo>
                  <a:lnTo>
                    <a:pt x="766687" y="929"/>
                  </a:lnTo>
                  <a:lnTo>
                    <a:pt x="768932" y="0"/>
                  </a:lnTo>
                  <a:lnTo>
                    <a:pt x="774195" y="0"/>
                  </a:lnTo>
                  <a:lnTo>
                    <a:pt x="776440" y="929"/>
                  </a:lnTo>
                  <a:lnTo>
                    <a:pt x="780159" y="4649"/>
                  </a:lnTo>
                  <a:lnTo>
                    <a:pt x="781089" y="6894"/>
                  </a:lnTo>
                  <a:lnTo>
                    <a:pt x="781089" y="12155"/>
                  </a:lnTo>
                  <a:lnTo>
                    <a:pt x="780159" y="14400"/>
                  </a:lnTo>
                  <a:lnTo>
                    <a:pt x="776440" y="18120"/>
                  </a:lnTo>
                  <a:lnTo>
                    <a:pt x="774195" y="19049"/>
                  </a:lnTo>
                  <a:close/>
                </a:path>
                <a:path w="3143884" h="19050">
                  <a:moveTo>
                    <a:pt x="812297" y="19049"/>
                  </a:moveTo>
                  <a:lnTo>
                    <a:pt x="807034" y="19049"/>
                  </a:lnTo>
                  <a:lnTo>
                    <a:pt x="804789" y="18120"/>
                  </a:lnTo>
                  <a:lnTo>
                    <a:pt x="801069" y="14400"/>
                  </a:lnTo>
                  <a:lnTo>
                    <a:pt x="800140" y="12155"/>
                  </a:lnTo>
                  <a:lnTo>
                    <a:pt x="800140" y="6894"/>
                  </a:lnTo>
                  <a:lnTo>
                    <a:pt x="801069" y="4649"/>
                  </a:lnTo>
                  <a:lnTo>
                    <a:pt x="804789" y="929"/>
                  </a:lnTo>
                  <a:lnTo>
                    <a:pt x="807034" y="0"/>
                  </a:lnTo>
                  <a:lnTo>
                    <a:pt x="812297" y="0"/>
                  </a:lnTo>
                  <a:lnTo>
                    <a:pt x="814542" y="929"/>
                  </a:lnTo>
                  <a:lnTo>
                    <a:pt x="818261" y="4649"/>
                  </a:lnTo>
                  <a:lnTo>
                    <a:pt x="819191" y="6894"/>
                  </a:lnTo>
                  <a:lnTo>
                    <a:pt x="819191" y="12155"/>
                  </a:lnTo>
                  <a:lnTo>
                    <a:pt x="818261" y="14400"/>
                  </a:lnTo>
                  <a:lnTo>
                    <a:pt x="814542" y="18120"/>
                  </a:lnTo>
                  <a:lnTo>
                    <a:pt x="812297" y="19049"/>
                  </a:lnTo>
                  <a:close/>
                </a:path>
                <a:path w="3143884" h="19050">
                  <a:moveTo>
                    <a:pt x="850399" y="19049"/>
                  </a:moveTo>
                  <a:lnTo>
                    <a:pt x="845136" y="19049"/>
                  </a:lnTo>
                  <a:lnTo>
                    <a:pt x="842891" y="18120"/>
                  </a:lnTo>
                  <a:lnTo>
                    <a:pt x="839171" y="14400"/>
                  </a:lnTo>
                  <a:lnTo>
                    <a:pt x="838241" y="12155"/>
                  </a:lnTo>
                  <a:lnTo>
                    <a:pt x="838241" y="6894"/>
                  </a:lnTo>
                  <a:lnTo>
                    <a:pt x="839171" y="4649"/>
                  </a:lnTo>
                  <a:lnTo>
                    <a:pt x="842891" y="929"/>
                  </a:lnTo>
                  <a:lnTo>
                    <a:pt x="845136" y="0"/>
                  </a:lnTo>
                  <a:lnTo>
                    <a:pt x="850399" y="0"/>
                  </a:lnTo>
                  <a:lnTo>
                    <a:pt x="852644" y="929"/>
                  </a:lnTo>
                  <a:lnTo>
                    <a:pt x="856363" y="4649"/>
                  </a:lnTo>
                  <a:lnTo>
                    <a:pt x="857293" y="6894"/>
                  </a:lnTo>
                  <a:lnTo>
                    <a:pt x="857293" y="12155"/>
                  </a:lnTo>
                  <a:lnTo>
                    <a:pt x="856363" y="14400"/>
                  </a:lnTo>
                  <a:lnTo>
                    <a:pt x="852644" y="18120"/>
                  </a:lnTo>
                  <a:lnTo>
                    <a:pt x="850399" y="19049"/>
                  </a:lnTo>
                  <a:close/>
                </a:path>
                <a:path w="3143884" h="19050">
                  <a:moveTo>
                    <a:pt x="888500" y="19049"/>
                  </a:moveTo>
                  <a:lnTo>
                    <a:pt x="883238" y="19049"/>
                  </a:lnTo>
                  <a:lnTo>
                    <a:pt x="880993" y="18120"/>
                  </a:lnTo>
                  <a:lnTo>
                    <a:pt x="877273" y="14400"/>
                  </a:lnTo>
                  <a:lnTo>
                    <a:pt x="876343" y="12155"/>
                  </a:lnTo>
                  <a:lnTo>
                    <a:pt x="876343" y="6894"/>
                  </a:lnTo>
                  <a:lnTo>
                    <a:pt x="877273" y="4649"/>
                  </a:lnTo>
                  <a:lnTo>
                    <a:pt x="880993" y="929"/>
                  </a:lnTo>
                  <a:lnTo>
                    <a:pt x="883238" y="0"/>
                  </a:lnTo>
                  <a:lnTo>
                    <a:pt x="888500" y="0"/>
                  </a:lnTo>
                  <a:lnTo>
                    <a:pt x="890745" y="929"/>
                  </a:lnTo>
                  <a:lnTo>
                    <a:pt x="894465" y="4649"/>
                  </a:lnTo>
                  <a:lnTo>
                    <a:pt x="895395" y="6894"/>
                  </a:lnTo>
                  <a:lnTo>
                    <a:pt x="895395" y="12155"/>
                  </a:lnTo>
                  <a:lnTo>
                    <a:pt x="894465" y="14400"/>
                  </a:lnTo>
                  <a:lnTo>
                    <a:pt x="890745" y="18120"/>
                  </a:lnTo>
                  <a:lnTo>
                    <a:pt x="888500" y="19049"/>
                  </a:lnTo>
                  <a:close/>
                </a:path>
                <a:path w="3143884" h="19050">
                  <a:moveTo>
                    <a:pt x="926602" y="19049"/>
                  </a:moveTo>
                  <a:lnTo>
                    <a:pt x="921340" y="19049"/>
                  </a:lnTo>
                  <a:lnTo>
                    <a:pt x="919095" y="18120"/>
                  </a:lnTo>
                  <a:lnTo>
                    <a:pt x="915375" y="14400"/>
                  </a:lnTo>
                  <a:lnTo>
                    <a:pt x="914445" y="12155"/>
                  </a:lnTo>
                  <a:lnTo>
                    <a:pt x="914445" y="6894"/>
                  </a:lnTo>
                  <a:lnTo>
                    <a:pt x="915375" y="4649"/>
                  </a:lnTo>
                  <a:lnTo>
                    <a:pt x="919095" y="929"/>
                  </a:lnTo>
                  <a:lnTo>
                    <a:pt x="921340" y="0"/>
                  </a:lnTo>
                  <a:lnTo>
                    <a:pt x="926602" y="0"/>
                  </a:lnTo>
                  <a:lnTo>
                    <a:pt x="928847" y="929"/>
                  </a:lnTo>
                  <a:lnTo>
                    <a:pt x="932567" y="4649"/>
                  </a:lnTo>
                  <a:lnTo>
                    <a:pt x="933497" y="6894"/>
                  </a:lnTo>
                  <a:lnTo>
                    <a:pt x="933497" y="12155"/>
                  </a:lnTo>
                  <a:lnTo>
                    <a:pt x="932567" y="14400"/>
                  </a:lnTo>
                  <a:lnTo>
                    <a:pt x="928847" y="18120"/>
                  </a:lnTo>
                  <a:lnTo>
                    <a:pt x="926602" y="19049"/>
                  </a:lnTo>
                  <a:close/>
                </a:path>
                <a:path w="3143884" h="19050">
                  <a:moveTo>
                    <a:pt x="964704" y="19049"/>
                  </a:moveTo>
                  <a:lnTo>
                    <a:pt x="959442" y="19049"/>
                  </a:lnTo>
                  <a:lnTo>
                    <a:pt x="957197" y="18120"/>
                  </a:lnTo>
                  <a:lnTo>
                    <a:pt x="953477" y="14400"/>
                  </a:lnTo>
                  <a:lnTo>
                    <a:pt x="952547" y="12155"/>
                  </a:lnTo>
                  <a:lnTo>
                    <a:pt x="952547" y="6894"/>
                  </a:lnTo>
                  <a:lnTo>
                    <a:pt x="953477" y="4649"/>
                  </a:lnTo>
                  <a:lnTo>
                    <a:pt x="957197" y="929"/>
                  </a:lnTo>
                  <a:lnTo>
                    <a:pt x="959442" y="0"/>
                  </a:lnTo>
                  <a:lnTo>
                    <a:pt x="964704" y="0"/>
                  </a:lnTo>
                  <a:lnTo>
                    <a:pt x="966949" y="929"/>
                  </a:lnTo>
                  <a:lnTo>
                    <a:pt x="970669" y="4649"/>
                  </a:lnTo>
                  <a:lnTo>
                    <a:pt x="971599" y="6894"/>
                  </a:lnTo>
                  <a:lnTo>
                    <a:pt x="971599" y="12155"/>
                  </a:lnTo>
                  <a:lnTo>
                    <a:pt x="970669" y="14400"/>
                  </a:lnTo>
                  <a:lnTo>
                    <a:pt x="966949" y="18120"/>
                  </a:lnTo>
                  <a:lnTo>
                    <a:pt x="964704" y="19049"/>
                  </a:lnTo>
                  <a:close/>
                </a:path>
                <a:path w="3143884" h="19050">
                  <a:moveTo>
                    <a:pt x="1002806" y="19049"/>
                  </a:moveTo>
                  <a:lnTo>
                    <a:pt x="997544" y="19049"/>
                  </a:lnTo>
                  <a:lnTo>
                    <a:pt x="995299" y="18120"/>
                  </a:lnTo>
                  <a:lnTo>
                    <a:pt x="991579" y="14400"/>
                  </a:lnTo>
                  <a:lnTo>
                    <a:pt x="990649" y="12155"/>
                  </a:lnTo>
                  <a:lnTo>
                    <a:pt x="990649" y="6894"/>
                  </a:lnTo>
                  <a:lnTo>
                    <a:pt x="991579" y="4649"/>
                  </a:lnTo>
                  <a:lnTo>
                    <a:pt x="995299" y="929"/>
                  </a:lnTo>
                  <a:lnTo>
                    <a:pt x="997544" y="0"/>
                  </a:lnTo>
                  <a:lnTo>
                    <a:pt x="1002806" y="0"/>
                  </a:lnTo>
                  <a:lnTo>
                    <a:pt x="1005051" y="929"/>
                  </a:lnTo>
                  <a:lnTo>
                    <a:pt x="1008771" y="4649"/>
                  </a:lnTo>
                  <a:lnTo>
                    <a:pt x="1009701" y="6894"/>
                  </a:lnTo>
                  <a:lnTo>
                    <a:pt x="1009701" y="12155"/>
                  </a:lnTo>
                  <a:lnTo>
                    <a:pt x="1008771" y="14400"/>
                  </a:lnTo>
                  <a:lnTo>
                    <a:pt x="1005051" y="18120"/>
                  </a:lnTo>
                  <a:lnTo>
                    <a:pt x="1002806" y="19049"/>
                  </a:lnTo>
                  <a:close/>
                </a:path>
                <a:path w="3143884" h="19050">
                  <a:moveTo>
                    <a:pt x="1040908" y="19049"/>
                  </a:moveTo>
                  <a:lnTo>
                    <a:pt x="1035646" y="19049"/>
                  </a:lnTo>
                  <a:lnTo>
                    <a:pt x="1033400" y="18120"/>
                  </a:lnTo>
                  <a:lnTo>
                    <a:pt x="1029681" y="14400"/>
                  </a:lnTo>
                  <a:lnTo>
                    <a:pt x="1028751" y="12155"/>
                  </a:lnTo>
                  <a:lnTo>
                    <a:pt x="1028751" y="6894"/>
                  </a:lnTo>
                  <a:lnTo>
                    <a:pt x="1029681" y="4649"/>
                  </a:lnTo>
                  <a:lnTo>
                    <a:pt x="1033400" y="929"/>
                  </a:lnTo>
                  <a:lnTo>
                    <a:pt x="1035646" y="0"/>
                  </a:lnTo>
                  <a:lnTo>
                    <a:pt x="1040908" y="0"/>
                  </a:lnTo>
                  <a:lnTo>
                    <a:pt x="1043153" y="929"/>
                  </a:lnTo>
                  <a:lnTo>
                    <a:pt x="1046873" y="4649"/>
                  </a:lnTo>
                  <a:lnTo>
                    <a:pt x="1047803" y="6894"/>
                  </a:lnTo>
                  <a:lnTo>
                    <a:pt x="1047803" y="12155"/>
                  </a:lnTo>
                  <a:lnTo>
                    <a:pt x="1046873" y="14400"/>
                  </a:lnTo>
                  <a:lnTo>
                    <a:pt x="1043153" y="18120"/>
                  </a:lnTo>
                  <a:lnTo>
                    <a:pt x="1040908" y="19049"/>
                  </a:lnTo>
                  <a:close/>
                </a:path>
                <a:path w="3143884" h="19050">
                  <a:moveTo>
                    <a:pt x="1079010" y="19049"/>
                  </a:moveTo>
                  <a:lnTo>
                    <a:pt x="1073748" y="19049"/>
                  </a:lnTo>
                  <a:lnTo>
                    <a:pt x="1071502" y="18120"/>
                  </a:lnTo>
                  <a:lnTo>
                    <a:pt x="1067783" y="14400"/>
                  </a:lnTo>
                  <a:lnTo>
                    <a:pt x="1066853" y="12155"/>
                  </a:lnTo>
                  <a:lnTo>
                    <a:pt x="1066853" y="6894"/>
                  </a:lnTo>
                  <a:lnTo>
                    <a:pt x="1067783" y="4649"/>
                  </a:lnTo>
                  <a:lnTo>
                    <a:pt x="1071502" y="929"/>
                  </a:lnTo>
                  <a:lnTo>
                    <a:pt x="1073748" y="0"/>
                  </a:lnTo>
                  <a:lnTo>
                    <a:pt x="1079010" y="0"/>
                  </a:lnTo>
                  <a:lnTo>
                    <a:pt x="1081255" y="929"/>
                  </a:lnTo>
                  <a:lnTo>
                    <a:pt x="1084975" y="4649"/>
                  </a:lnTo>
                  <a:lnTo>
                    <a:pt x="1085905" y="6894"/>
                  </a:lnTo>
                  <a:lnTo>
                    <a:pt x="1085905" y="12155"/>
                  </a:lnTo>
                  <a:lnTo>
                    <a:pt x="1084975" y="14400"/>
                  </a:lnTo>
                  <a:lnTo>
                    <a:pt x="1081255" y="18120"/>
                  </a:lnTo>
                  <a:lnTo>
                    <a:pt x="1079010" y="19049"/>
                  </a:lnTo>
                  <a:close/>
                </a:path>
                <a:path w="3143884" h="19050">
                  <a:moveTo>
                    <a:pt x="1117112" y="19049"/>
                  </a:moveTo>
                  <a:lnTo>
                    <a:pt x="1111849" y="19049"/>
                  </a:lnTo>
                  <a:lnTo>
                    <a:pt x="1109604" y="18120"/>
                  </a:lnTo>
                  <a:lnTo>
                    <a:pt x="1105885" y="14400"/>
                  </a:lnTo>
                  <a:lnTo>
                    <a:pt x="1104955" y="12155"/>
                  </a:lnTo>
                  <a:lnTo>
                    <a:pt x="1104955" y="6894"/>
                  </a:lnTo>
                  <a:lnTo>
                    <a:pt x="1105885" y="4649"/>
                  </a:lnTo>
                  <a:lnTo>
                    <a:pt x="1109604" y="929"/>
                  </a:lnTo>
                  <a:lnTo>
                    <a:pt x="1111849" y="0"/>
                  </a:lnTo>
                  <a:lnTo>
                    <a:pt x="1117112" y="0"/>
                  </a:lnTo>
                  <a:lnTo>
                    <a:pt x="1119357" y="929"/>
                  </a:lnTo>
                  <a:lnTo>
                    <a:pt x="1123077" y="4649"/>
                  </a:lnTo>
                  <a:lnTo>
                    <a:pt x="1124007" y="6894"/>
                  </a:lnTo>
                  <a:lnTo>
                    <a:pt x="1124007" y="12155"/>
                  </a:lnTo>
                  <a:lnTo>
                    <a:pt x="1123077" y="14400"/>
                  </a:lnTo>
                  <a:lnTo>
                    <a:pt x="1119357" y="18120"/>
                  </a:lnTo>
                  <a:lnTo>
                    <a:pt x="1117112" y="19049"/>
                  </a:lnTo>
                  <a:close/>
                </a:path>
                <a:path w="3143884" h="19050">
                  <a:moveTo>
                    <a:pt x="1155214" y="19049"/>
                  </a:moveTo>
                  <a:lnTo>
                    <a:pt x="1149951" y="19049"/>
                  </a:lnTo>
                  <a:lnTo>
                    <a:pt x="1147706" y="18120"/>
                  </a:lnTo>
                  <a:lnTo>
                    <a:pt x="1143986" y="14400"/>
                  </a:lnTo>
                  <a:lnTo>
                    <a:pt x="1143056" y="12155"/>
                  </a:lnTo>
                  <a:lnTo>
                    <a:pt x="1143056" y="6894"/>
                  </a:lnTo>
                  <a:lnTo>
                    <a:pt x="1143986" y="4649"/>
                  </a:lnTo>
                  <a:lnTo>
                    <a:pt x="1147706" y="929"/>
                  </a:lnTo>
                  <a:lnTo>
                    <a:pt x="1149951" y="0"/>
                  </a:lnTo>
                  <a:lnTo>
                    <a:pt x="1155214" y="0"/>
                  </a:lnTo>
                  <a:lnTo>
                    <a:pt x="1157459" y="929"/>
                  </a:lnTo>
                  <a:lnTo>
                    <a:pt x="1161179" y="4649"/>
                  </a:lnTo>
                  <a:lnTo>
                    <a:pt x="1162108" y="6894"/>
                  </a:lnTo>
                  <a:lnTo>
                    <a:pt x="1162108" y="12155"/>
                  </a:lnTo>
                  <a:lnTo>
                    <a:pt x="1161179" y="14400"/>
                  </a:lnTo>
                  <a:lnTo>
                    <a:pt x="1157459" y="18120"/>
                  </a:lnTo>
                  <a:lnTo>
                    <a:pt x="1155214" y="19049"/>
                  </a:lnTo>
                  <a:close/>
                </a:path>
                <a:path w="3143884" h="19050">
                  <a:moveTo>
                    <a:pt x="1193316" y="19049"/>
                  </a:moveTo>
                  <a:lnTo>
                    <a:pt x="1188053" y="19049"/>
                  </a:lnTo>
                  <a:lnTo>
                    <a:pt x="1185808" y="18120"/>
                  </a:lnTo>
                  <a:lnTo>
                    <a:pt x="1182088" y="14400"/>
                  </a:lnTo>
                  <a:lnTo>
                    <a:pt x="1181158" y="12155"/>
                  </a:lnTo>
                  <a:lnTo>
                    <a:pt x="1181158" y="6894"/>
                  </a:lnTo>
                  <a:lnTo>
                    <a:pt x="1182088" y="4649"/>
                  </a:lnTo>
                  <a:lnTo>
                    <a:pt x="1185808" y="929"/>
                  </a:lnTo>
                  <a:lnTo>
                    <a:pt x="1188053" y="0"/>
                  </a:lnTo>
                  <a:lnTo>
                    <a:pt x="1193316" y="0"/>
                  </a:lnTo>
                  <a:lnTo>
                    <a:pt x="1195561" y="929"/>
                  </a:lnTo>
                  <a:lnTo>
                    <a:pt x="1199280" y="4649"/>
                  </a:lnTo>
                  <a:lnTo>
                    <a:pt x="1200210" y="6894"/>
                  </a:lnTo>
                  <a:lnTo>
                    <a:pt x="1200210" y="12155"/>
                  </a:lnTo>
                  <a:lnTo>
                    <a:pt x="1199280" y="14400"/>
                  </a:lnTo>
                  <a:lnTo>
                    <a:pt x="1195561" y="18120"/>
                  </a:lnTo>
                  <a:lnTo>
                    <a:pt x="1193316" y="19049"/>
                  </a:lnTo>
                  <a:close/>
                </a:path>
                <a:path w="3143884" h="19050">
                  <a:moveTo>
                    <a:pt x="1231418" y="19049"/>
                  </a:moveTo>
                  <a:lnTo>
                    <a:pt x="1226155" y="19049"/>
                  </a:lnTo>
                  <a:lnTo>
                    <a:pt x="1223910" y="18120"/>
                  </a:lnTo>
                  <a:lnTo>
                    <a:pt x="1220190" y="14400"/>
                  </a:lnTo>
                  <a:lnTo>
                    <a:pt x="1219260" y="12155"/>
                  </a:lnTo>
                  <a:lnTo>
                    <a:pt x="1219260" y="6894"/>
                  </a:lnTo>
                  <a:lnTo>
                    <a:pt x="1220190" y="4649"/>
                  </a:lnTo>
                  <a:lnTo>
                    <a:pt x="1223910" y="929"/>
                  </a:lnTo>
                  <a:lnTo>
                    <a:pt x="1226155" y="0"/>
                  </a:lnTo>
                  <a:lnTo>
                    <a:pt x="1231418" y="0"/>
                  </a:lnTo>
                  <a:lnTo>
                    <a:pt x="1233663" y="929"/>
                  </a:lnTo>
                  <a:lnTo>
                    <a:pt x="1237382" y="4649"/>
                  </a:lnTo>
                  <a:lnTo>
                    <a:pt x="1238312" y="6894"/>
                  </a:lnTo>
                  <a:lnTo>
                    <a:pt x="1238312" y="12155"/>
                  </a:lnTo>
                  <a:lnTo>
                    <a:pt x="1237382" y="14400"/>
                  </a:lnTo>
                  <a:lnTo>
                    <a:pt x="1233663" y="18120"/>
                  </a:lnTo>
                  <a:lnTo>
                    <a:pt x="1231418" y="19049"/>
                  </a:lnTo>
                  <a:close/>
                </a:path>
                <a:path w="3143884" h="19050">
                  <a:moveTo>
                    <a:pt x="1269519" y="19049"/>
                  </a:moveTo>
                  <a:lnTo>
                    <a:pt x="1264257" y="19049"/>
                  </a:lnTo>
                  <a:lnTo>
                    <a:pt x="1262012" y="18120"/>
                  </a:lnTo>
                  <a:lnTo>
                    <a:pt x="1258292" y="14400"/>
                  </a:lnTo>
                  <a:lnTo>
                    <a:pt x="1257362" y="12155"/>
                  </a:lnTo>
                  <a:lnTo>
                    <a:pt x="1257362" y="6894"/>
                  </a:lnTo>
                  <a:lnTo>
                    <a:pt x="1258292" y="4649"/>
                  </a:lnTo>
                  <a:lnTo>
                    <a:pt x="1262012" y="929"/>
                  </a:lnTo>
                  <a:lnTo>
                    <a:pt x="1264257" y="0"/>
                  </a:lnTo>
                  <a:lnTo>
                    <a:pt x="1269519" y="0"/>
                  </a:lnTo>
                  <a:lnTo>
                    <a:pt x="1271765" y="929"/>
                  </a:lnTo>
                  <a:lnTo>
                    <a:pt x="1275484" y="4649"/>
                  </a:lnTo>
                  <a:lnTo>
                    <a:pt x="1276414" y="6894"/>
                  </a:lnTo>
                  <a:lnTo>
                    <a:pt x="1276414" y="12155"/>
                  </a:lnTo>
                  <a:lnTo>
                    <a:pt x="1275484" y="14400"/>
                  </a:lnTo>
                  <a:lnTo>
                    <a:pt x="1271765" y="18120"/>
                  </a:lnTo>
                  <a:lnTo>
                    <a:pt x="1269519" y="19049"/>
                  </a:lnTo>
                  <a:close/>
                </a:path>
                <a:path w="3143884" h="19050">
                  <a:moveTo>
                    <a:pt x="1307621" y="19049"/>
                  </a:moveTo>
                  <a:lnTo>
                    <a:pt x="1302359" y="19049"/>
                  </a:lnTo>
                  <a:lnTo>
                    <a:pt x="1300114" y="18120"/>
                  </a:lnTo>
                  <a:lnTo>
                    <a:pt x="1296394" y="14400"/>
                  </a:lnTo>
                  <a:lnTo>
                    <a:pt x="1295464" y="12155"/>
                  </a:lnTo>
                  <a:lnTo>
                    <a:pt x="1295464" y="6894"/>
                  </a:lnTo>
                  <a:lnTo>
                    <a:pt x="1296394" y="4649"/>
                  </a:lnTo>
                  <a:lnTo>
                    <a:pt x="1300114" y="929"/>
                  </a:lnTo>
                  <a:lnTo>
                    <a:pt x="1302359" y="0"/>
                  </a:lnTo>
                  <a:lnTo>
                    <a:pt x="1307621" y="0"/>
                  </a:lnTo>
                  <a:lnTo>
                    <a:pt x="1309866" y="929"/>
                  </a:lnTo>
                  <a:lnTo>
                    <a:pt x="1313586" y="4649"/>
                  </a:lnTo>
                  <a:lnTo>
                    <a:pt x="1314516" y="6894"/>
                  </a:lnTo>
                  <a:lnTo>
                    <a:pt x="1314516" y="12155"/>
                  </a:lnTo>
                  <a:lnTo>
                    <a:pt x="1313586" y="14400"/>
                  </a:lnTo>
                  <a:lnTo>
                    <a:pt x="1309866" y="18120"/>
                  </a:lnTo>
                  <a:lnTo>
                    <a:pt x="1307621" y="19049"/>
                  </a:lnTo>
                  <a:close/>
                </a:path>
                <a:path w="3143884" h="19050">
                  <a:moveTo>
                    <a:pt x="1345723" y="19049"/>
                  </a:moveTo>
                  <a:lnTo>
                    <a:pt x="1340461" y="19049"/>
                  </a:lnTo>
                  <a:lnTo>
                    <a:pt x="1338216" y="18120"/>
                  </a:lnTo>
                  <a:lnTo>
                    <a:pt x="1334496" y="14400"/>
                  </a:lnTo>
                  <a:lnTo>
                    <a:pt x="1333566" y="12155"/>
                  </a:lnTo>
                  <a:lnTo>
                    <a:pt x="1333566" y="6894"/>
                  </a:lnTo>
                  <a:lnTo>
                    <a:pt x="1334496" y="4649"/>
                  </a:lnTo>
                  <a:lnTo>
                    <a:pt x="1338216" y="929"/>
                  </a:lnTo>
                  <a:lnTo>
                    <a:pt x="1340461" y="0"/>
                  </a:lnTo>
                  <a:lnTo>
                    <a:pt x="1345723" y="0"/>
                  </a:lnTo>
                  <a:lnTo>
                    <a:pt x="1347968" y="929"/>
                  </a:lnTo>
                  <a:lnTo>
                    <a:pt x="1351688" y="4649"/>
                  </a:lnTo>
                  <a:lnTo>
                    <a:pt x="1352618" y="6894"/>
                  </a:lnTo>
                  <a:lnTo>
                    <a:pt x="1352618" y="12155"/>
                  </a:lnTo>
                  <a:lnTo>
                    <a:pt x="1351688" y="14400"/>
                  </a:lnTo>
                  <a:lnTo>
                    <a:pt x="1347968" y="18120"/>
                  </a:lnTo>
                  <a:lnTo>
                    <a:pt x="1345723" y="19049"/>
                  </a:lnTo>
                  <a:close/>
                </a:path>
                <a:path w="3143884" h="19050">
                  <a:moveTo>
                    <a:pt x="1383825" y="19049"/>
                  </a:moveTo>
                  <a:lnTo>
                    <a:pt x="1378563" y="19049"/>
                  </a:lnTo>
                  <a:lnTo>
                    <a:pt x="1376318" y="18120"/>
                  </a:lnTo>
                  <a:lnTo>
                    <a:pt x="1372598" y="14400"/>
                  </a:lnTo>
                  <a:lnTo>
                    <a:pt x="1371668" y="12155"/>
                  </a:lnTo>
                  <a:lnTo>
                    <a:pt x="1371668" y="6894"/>
                  </a:lnTo>
                  <a:lnTo>
                    <a:pt x="1372598" y="4649"/>
                  </a:lnTo>
                  <a:lnTo>
                    <a:pt x="1376318" y="929"/>
                  </a:lnTo>
                  <a:lnTo>
                    <a:pt x="1378563" y="0"/>
                  </a:lnTo>
                  <a:lnTo>
                    <a:pt x="1383825" y="0"/>
                  </a:lnTo>
                  <a:lnTo>
                    <a:pt x="1386070" y="929"/>
                  </a:lnTo>
                  <a:lnTo>
                    <a:pt x="1389790" y="4649"/>
                  </a:lnTo>
                  <a:lnTo>
                    <a:pt x="1390720" y="6894"/>
                  </a:lnTo>
                  <a:lnTo>
                    <a:pt x="1390720" y="12155"/>
                  </a:lnTo>
                  <a:lnTo>
                    <a:pt x="1389790" y="14400"/>
                  </a:lnTo>
                  <a:lnTo>
                    <a:pt x="1386070" y="18120"/>
                  </a:lnTo>
                  <a:lnTo>
                    <a:pt x="1383825" y="19049"/>
                  </a:lnTo>
                  <a:close/>
                </a:path>
                <a:path w="3143884" h="19050">
                  <a:moveTo>
                    <a:pt x="1421927" y="19049"/>
                  </a:moveTo>
                  <a:lnTo>
                    <a:pt x="1416665" y="19049"/>
                  </a:lnTo>
                  <a:lnTo>
                    <a:pt x="1414420" y="18120"/>
                  </a:lnTo>
                  <a:lnTo>
                    <a:pt x="1410700" y="14400"/>
                  </a:lnTo>
                  <a:lnTo>
                    <a:pt x="1409770" y="12155"/>
                  </a:lnTo>
                  <a:lnTo>
                    <a:pt x="1409770" y="6894"/>
                  </a:lnTo>
                  <a:lnTo>
                    <a:pt x="1410700" y="4649"/>
                  </a:lnTo>
                  <a:lnTo>
                    <a:pt x="1414420" y="929"/>
                  </a:lnTo>
                  <a:lnTo>
                    <a:pt x="1416665" y="0"/>
                  </a:lnTo>
                  <a:lnTo>
                    <a:pt x="1421927" y="0"/>
                  </a:lnTo>
                  <a:lnTo>
                    <a:pt x="1424172" y="929"/>
                  </a:lnTo>
                  <a:lnTo>
                    <a:pt x="1427892" y="4649"/>
                  </a:lnTo>
                  <a:lnTo>
                    <a:pt x="1428822" y="6894"/>
                  </a:lnTo>
                  <a:lnTo>
                    <a:pt x="1428822" y="12155"/>
                  </a:lnTo>
                  <a:lnTo>
                    <a:pt x="1427892" y="14400"/>
                  </a:lnTo>
                  <a:lnTo>
                    <a:pt x="1424172" y="18120"/>
                  </a:lnTo>
                  <a:lnTo>
                    <a:pt x="1421927" y="19049"/>
                  </a:lnTo>
                  <a:close/>
                </a:path>
                <a:path w="3143884" h="19050">
                  <a:moveTo>
                    <a:pt x="1460029" y="19049"/>
                  </a:moveTo>
                  <a:lnTo>
                    <a:pt x="1454766" y="19049"/>
                  </a:lnTo>
                  <a:lnTo>
                    <a:pt x="1452521" y="18120"/>
                  </a:lnTo>
                  <a:lnTo>
                    <a:pt x="1448802" y="14400"/>
                  </a:lnTo>
                  <a:lnTo>
                    <a:pt x="1447872" y="12155"/>
                  </a:lnTo>
                  <a:lnTo>
                    <a:pt x="1447872" y="6894"/>
                  </a:lnTo>
                  <a:lnTo>
                    <a:pt x="1448802" y="4649"/>
                  </a:lnTo>
                  <a:lnTo>
                    <a:pt x="1452521" y="929"/>
                  </a:lnTo>
                  <a:lnTo>
                    <a:pt x="1454766" y="0"/>
                  </a:lnTo>
                  <a:lnTo>
                    <a:pt x="1460029" y="0"/>
                  </a:lnTo>
                  <a:lnTo>
                    <a:pt x="1462274" y="929"/>
                  </a:lnTo>
                  <a:lnTo>
                    <a:pt x="1465994" y="4649"/>
                  </a:lnTo>
                  <a:lnTo>
                    <a:pt x="1466924" y="6894"/>
                  </a:lnTo>
                  <a:lnTo>
                    <a:pt x="1466924" y="12155"/>
                  </a:lnTo>
                  <a:lnTo>
                    <a:pt x="1465994" y="14400"/>
                  </a:lnTo>
                  <a:lnTo>
                    <a:pt x="1462274" y="18120"/>
                  </a:lnTo>
                  <a:lnTo>
                    <a:pt x="1460029" y="19049"/>
                  </a:lnTo>
                  <a:close/>
                </a:path>
                <a:path w="3143884" h="19050">
                  <a:moveTo>
                    <a:pt x="1498131" y="19049"/>
                  </a:moveTo>
                  <a:lnTo>
                    <a:pt x="1492868" y="19049"/>
                  </a:lnTo>
                  <a:lnTo>
                    <a:pt x="1490623" y="18120"/>
                  </a:lnTo>
                  <a:lnTo>
                    <a:pt x="1486903" y="14400"/>
                  </a:lnTo>
                  <a:lnTo>
                    <a:pt x="1485974" y="12155"/>
                  </a:lnTo>
                  <a:lnTo>
                    <a:pt x="1485974" y="6894"/>
                  </a:lnTo>
                  <a:lnTo>
                    <a:pt x="1486903" y="4649"/>
                  </a:lnTo>
                  <a:lnTo>
                    <a:pt x="1490623" y="929"/>
                  </a:lnTo>
                  <a:lnTo>
                    <a:pt x="1492868" y="0"/>
                  </a:lnTo>
                  <a:lnTo>
                    <a:pt x="1498131" y="0"/>
                  </a:lnTo>
                  <a:lnTo>
                    <a:pt x="1500376" y="929"/>
                  </a:lnTo>
                  <a:lnTo>
                    <a:pt x="1504096" y="4649"/>
                  </a:lnTo>
                  <a:lnTo>
                    <a:pt x="1505025" y="6894"/>
                  </a:lnTo>
                  <a:lnTo>
                    <a:pt x="1505025" y="12155"/>
                  </a:lnTo>
                  <a:lnTo>
                    <a:pt x="1504096" y="14400"/>
                  </a:lnTo>
                  <a:lnTo>
                    <a:pt x="1500376" y="18120"/>
                  </a:lnTo>
                  <a:lnTo>
                    <a:pt x="1498131" y="19049"/>
                  </a:lnTo>
                  <a:close/>
                </a:path>
                <a:path w="3143884" h="19050">
                  <a:moveTo>
                    <a:pt x="1536233" y="19049"/>
                  </a:moveTo>
                  <a:lnTo>
                    <a:pt x="1530970" y="19049"/>
                  </a:lnTo>
                  <a:lnTo>
                    <a:pt x="1528725" y="18120"/>
                  </a:lnTo>
                  <a:lnTo>
                    <a:pt x="1525005" y="14400"/>
                  </a:lnTo>
                  <a:lnTo>
                    <a:pt x="1524075" y="12155"/>
                  </a:lnTo>
                  <a:lnTo>
                    <a:pt x="1524075" y="6894"/>
                  </a:lnTo>
                  <a:lnTo>
                    <a:pt x="1525005" y="4649"/>
                  </a:lnTo>
                  <a:lnTo>
                    <a:pt x="1528725" y="929"/>
                  </a:lnTo>
                  <a:lnTo>
                    <a:pt x="1530970" y="0"/>
                  </a:lnTo>
                  <a:lnTo>
                    <a:pt x="1536233" y="0"/>
                  </a:lnTo>
                  <a:lnTo>
                    <a:pt x="1538478" y="929"/>
                  </a:lnTo>
                  <a:lnTo>
                    <a:pt x="1542197" y="4649"/>
                  </a:lnTo>
                  <a:lnTo>
                    <a:pt x="1543127" y="6894"/>
                  </a:lnTo>
                  <a:lnTo>
                    <a:pt x="1543127" y="12155"/>
                  </a:lnTo>
                  <a:lnTo>
                    <a:pt x="1542197" y="14400"/>
                  </a:lnTo>
                  <a:lnTo>
                    <a:pt x="1538478" y="18120"/>
                  </a:lnTo>
                  <a:lnTo>
                    <a:pt x="1536233" y="19049"/>
                  </a:lnTo>
                  <a:close/>
                </a:path>
                <a:path w="3143884" h="19050">
                  <a:moveTo>
                    <a:pt x="1574335" y="19049"/>
                  </a:moveTo>
                  <a:lnTo>
                    <a:pt x="1569072" y="19049"/>
                  </a:lnTo>
                  <a:lnTo>
                    <a:pt x="1566827" y="18120"/>
                  </a:lnTo>
                  <a:lnTo>
                    <a:pt x="1563107" y="14400"/>
                  </a:lnTo>
                  <a:lnTo>
                    <a:pt x="1562177" y="12155"/>
                  </a:lnTo>
                  <a:lnTo>
                    <a:pt x="1562177" y="6894"/>
                  </a:lnTo>
                  <a:lnTo>
                    <a:pt x="1563107" y="4649"/>
                  </a:lnTo>
                  <a:lnTo>
                    <a:pt x="1566827" y="929"/>
                  </a:lnTo>
                  <a:lnTo>
                    <a:pt x="1569072" y="0"/>
                  </a:lnTo>
                  <a:lnTo>
                    <a:pt x="1574335" y="0"/>
                  </a:lnTo>
                  <a:lnTo>
                    <a:pt x="1576580" y="929"/>
                  </a:lnTo>
                  <a:lnTo>
                    <a:pt x="1580299" y="4649"/>
                  </a:lnTo>
                  <a:lnTo>
                    <a:pt x="1581229" y="6894"/>
                  </a:lnTo>
                  <a:lnTo>
                    <a:pt x="1581229" y="12155"/>
                  </a:lnTo>
                  <a:lnTo>
                    <a:pt x="1580299" y="14400"/>
                  </a:lnTo>
                  <a:lnTo>
                    <a:pt x="1576580" y="18120"/>
                  </a:lnTo>
                  <a:lnTo>
                    <a:pt x="1574335" y="19049"/>
                  </a:lnTo>
                  <a:close/>
                </a:path>
                <a:path w="3143884" h="19050">
                  <a:moveTo>
                    <a:pt x="1612437" y="19049"/>
                  </a:moveTo>
                  <a:lnTo>
                    <a:pt x="1607174" y="19049"/>
                  </a:lnTo>
                  <a:lnTo>
                    <a:pt x="1604929" y="18120"/>
                  </a:lnTo>
                  <a:lnTo>
                    <a:pt x="1601209" y="14400"/>
                  </a:lnTo>
                  <a:lnTo>
                    <a:pt x="1600280" y="12155"/>
                  </a:lnTo>
                  <a:lnTo>
                    <a:pt x="1600280" y="6894"/>
                  </a:lnTo>
                  <a:lnTo>
                    <a:pt x="1601209" y="4649"/>
                  </a:lnTo>
                  <a:lnTo>
                    <a:pt x="1604929" y="929"/>
                  </a:lnTo>
                  <a:lnTo>
                    <a:pt x="1607174" y="0"/>
                  </a:lnTo>
                  <a:lnTo>
                    <a:pt x="1612437" y="0"/>
                  </a:lnTo>
                  <a:lnTo>
                    <a:pt x="1614682" y="929"/>
                  </a:lnTo>
                  <a:lnTo>
                    <a:pt x="1618401" y="4649"/>
                  </a:lnTo>
                  <a:lnTo>
                    <a:pt x="1619331" y="6894"/>
                  </a:lnTo>
                  <a:lnTo>
                    <a:pt x="1619331" y="12155"/>
                  </a:lnTo>
                  <a:lnTo>
                    <a:pt x="1618401" y="14400"/>
                  </a:lnTo>
                  <a:lnTo>
                    <a:pt x="1614682" y="18120"/>
                  </a:lnTo>
                  <a:lnTo>
                    <a:pt x="1612437" y="19049"/>
                  </a:lnTo>
                  <a:close/>
                </a:path>
                <a:path w="3143884" h="19050">
                  <a:moveTo>
                    <a:pt x="1650538" y="19049"/>
                  </a:moveTo>
                  <a:lnTo>
                    <a:pt x="1645276" y="19049"/>
                  </a:lnTo>
                  <a:lnTo>
                    <a:pt x="1643031" y="18120"/>
                  </a:lnTo>
                  <a:lnTo>
                    <a:pt x="1639311" y="14400"/>
                  </a:lnTo>
                  <a:lnTo>
                    <a:pt x="1638381" y="12155"/>
                  </a:lnTo>
                  <a:lnTo>
                    <a:pt x="1638381" y="6894"/>
                  </a:lnTo>
                  <a:lnTo>
                    <a:pt x="1639311" y="4649"/>
                  </a:lnTo>
                  <a:lnTo>
                    <a:pt x="1643031" y="929"/>
                  </a:lnTo>
                  <a:lnTo>
                    <a:pt x="1645276" y="0"/>
                  </a:lnTo>
                  <a:lnTo>
                    <a:pt x="1650538" y="0"/>
                  </a:lnTo>
                  <a:lnTo>
                    <a:pt x="1652783" y="929"/>
                  </a:lnTo>
                  <a:lnTo>
                    <a:pt x="1656503" y="4649"/>
                  </a:lnTo>
                  <a:lnTo>
                    <a:pt x="1657433" y="6894"/>
                  </a:lnTo>
                  <a:lnTo>
                    <a:pt x="1657433" y="12155"/>
                  </a:lnTo>
                  <a:lnTo>
                    <a:pt x="1656503" y="14400"/>
                  </a:lnTo>
                  <a:lnTo>
                    <a:pt x="1652783" y="18120"/>
                  </a:lnTo>
                  <a:lnTo>
                    <a:pt x="1650538" y="19049"/>
                  </a:lnTo>
                  <a:close/>
                </a:path>
                <a:path w="3143884" h="19050">
                  <a:moveTo>
                    <a:pt x="1688640" y="19049"/>
                  </a:moveTo>
                  <a:lnTo>
                    <a:pt x="1683378" y="19049"/>
                  </a:lnTo>
                  <a:lnTo>
                    <a:pt x="1681133" y="18120"/>
                  </a:lnTo>
                  <a:lnTo>
                    <a:pt x="1677413" y="14400"/>
                  </a:lnTo>
                  <a:lnTo>
                    <a:pt x="1676483" y="12155"/>
                  </a:lnTo>
                  <a:lnTo>
                    <a:pt x="1676483" y="6894"/>
                  </a:lnTo>
                  <a:lnTo>
                    <a:pt x="1677413" y="4649"/>
                  </a:lnTo>
                  <a:lnTo>
                    <a:pt x="1681133" y="929"/>
                  </a:lnTo>
                  <a:lnTo>
                    <a:pt x="1683378" y="0"/>
                  </a:lnTo>
                  <a:lnTo>
                    <a:pt x="1688640" y="0"/>
                  </a:lnTo>
                  <a:lnTo>
                    <a:pt x="1690885" y="929"/>
                  </a:lnTo>
                  <a:lnTo>
                    <a:pt x="1694605" y="4649"/>
                  </a:lnTo>
                  <a:lnTo>
                    <a:pt x="1695535" y="6894"/>
                  </a:lnTo>
                  <a:lnTo>
                    <a:pt x="1695535" y="12155"/>
                  </a:lnTo>
                  <a:lnTo>
                    <a:pt x="1694605" y="14400"/>
                  </a:lnTo>
                  <a:lnTo>
                    <a:pt x="1690885" y="18120"/>
                  </a:lnTo>
                  <a:lnTo>
                    <a:pt x="1688640" y="19049"/>
                  </a:lnTo>
                  <a:close/>
                </a:path>
                <a:path w="3143884" h="19050">
                  <a:moveTo>
                    <a:pt x="1726742" y="19049"/>
                  </a:moveTo>
                  <a:lnTo>
                    <a:pt x="1721480" y="19049"/>
                  </a:lnTo>
                  <a:lnTo>
                    <a:pt x="1719235" y="18120"/>
                  </a:lnTo>
                  <a:lnTo>
                    <a:pt x="1715515" y="14400"/>
                  </a:lnTo>
                  <a:lnTo>
                    <a:pt x="1714585" y="12155"/>
                  </a:lnTo>
                  <a:lnTo>
                    <a:pt x="1714585" y="6894"/>
                  </a:lnTo>
                  <a:lnTo>
                    <a:pt x="1715515" y="4649"/>
                  </a:lnTo>
                  <a:lnTo>
                    <a:pt x="1719235" y="929"/>
                  </a:lnTo>
                  <a:lnTo>
                    <a:pt x="1721480" y="0"/>
                  </a:lnTo>
                  <a:lnTo>
                    <a:pt x="1726742" y="0"/>
                  </a:lnTo>
                  <a:lnTo>
                    <a:pt x="1728987" y="929"/>
                  </a:lnTo>
                  <a:lnTo>
                    <a:pt x="1732707" y="4649"/>
                  </a:lnTo>
                  <a:lnTo>
                    <a:pt x="1733637" y="6894"/>
                  </a:lnTo>
                  <a:lnTo>
                    <a:pt x="1733637" y="12155"/>
                  </a:lnTo>
                  <a:lnTo>
                    <a:pt x="1732707" y="14400"/>
                  </a:lnTo>
                  <a:lnTo>
                    <a:pt x="1728987" y="18120"/>
                  </a:lnTo>
                  <a:lnTo>
                    <a:pt x="1726742" y="19049"/>
                  </a:lnTo>
                  <a:close/>
                </a:path>
                <a:path w="3143884" h="19050">
                  <a:moveTo>
                    <a:pt x="1764844" y="19049"/>
                  </a:moveTo>
                  <a:lnTo>
                    <a:pt x="1759582" y="19049"/>
                  </a:lnTo>
                  <a:lnTo>
                    <a:pt x="1757337" y="18120"/>
                  </a:lnTo>
                  <a:lnTo>
                    <a:pt x="1753617" y="14400"/>
                  </a:lnTo>
                  <a:lnTo>
                    <a:pt x="1752687" y="12155"/>
                  </a:lnTo>
                  <a:lnTo>
                    <a:pt x="1752687" y="6894"/>
                  </a:lnTo>
                  <a:lnTo>
                    <a:pt x="1753617" y="4649"/>
                  </a:lnTo>
                  <a:lnTo>
                    <a:pt x="1757337" y="929"/>
                  </a:lnTo>
                  <a:lnTo>
                    <a:pt x="1759582" y="0"/>
                  </a:lnTo>
                  <a:lnTo>
                    <a:pt x="1764844" y="0"/>
                  </a:lnTo>
                  <a:lnTo>
                    <a:pt x="1767089" y="929"/>
                  </a:lnTo>
                  <a:lnTo>
                    <a:pt x="1770809" y="4649"/>
                  </a:lnTo>
                  <a:lnTo>
                    <a:pt x="1771739" y="6894"/>
                  </a:lnTo>
                  <a:lnTo>
                    <a:pt x="1771739" y="12155"/>
                  </a:lnTo>
                  <a:lnTo>
                    <a:pt x="1770809" y="14400"/>
                  </a:lnTo>
                  <a:lnTo>
                    <a:pt x="1767089" y="18120"/>
                  </a:lnTo>
                  <a:lnTo>
                    <a:pt x="1764844" y="19049"/>
                  </a:lnTo>
                  <a:close/>
                </a:path>
                <a:path w="3143884" h="19050">
                  <a:moveTo>
                    <a:pt x="1802946" y="19049"/>
                  </a:moveTo>
                  <a:lnTo>
                    <a:pt x="1797684" y="19049"/>
                  </a:lnTo>
                  <a:lnTo>
                    <a:pt x="1795438" y="18120"/>
                  </a:lnTo>
                  <a:lnTo>
                    <a:pt x="1791719" y="14400"/>
                  </a:lnTo>
                  <a:lnTo>
                    <a:pt x="1790789" y="12155"/>
                  </a:lnTo>
                  <a:lnTo>
                    <a:pt x="1790789" y="6894"/>
                  </a:lnTo>
                  <a:lnTo>
                    <a:pt x="1791719" y="4649"/>
                  </a:lnTo>
                  <a:lnTo>
                    <a:pt x="1795438" y="929"/>
                  </a:lnTo>
                  <a:lnTo>
                    <a:pt x="1797684" y="0"/>
                  </a:lnTo>
                  <a:lnTo>
                    <a:pt x="1802946" y="0"/>
                  </a:lnTo>
                  <a:lnTo>
                    <a:pt x="1805191" y="929"/>
                  </a:lnTo>
                  <a:lnTo>
                    <a:pt x="1808911" y="4649"/>
                  </a:lnTo>
                  <a:lnTo>
                    <a:pt x="1809841" y="6894"/>
                  </a:lnTo>
                  <a:lnTo>
                    <a:pt x="1809841" y="12155"/>
                  </a:lnTo>
                  <a:lnTo>
                    <a:pt x="1808911" y="14400"/>
                  </a:lnTo>
                  <a:lnTo>
                    <a:pt x="1805191" y="18120"/>
                  </a:lnTo>
                  <a:lnTo>
                    <a:pt x="1802946" y="19049"/>
                  </a:lnTo>
                  <a:close/>
                </a:path>
                <a:path w="3143884" h="19050">
                  <a:moveTo>
                    <a:pt x="1841048" y="19049"/>
                  </a:moveTo>
                  <a:lnTo>
                    <a:pt x="1835785" y="19049"/>
                  </a:lnTo>
                  <a:lnTo>
                    <a:pt x="1833540" y="18120"/>
                  </a:lnTo>
                  <a:lnTo>
                    <a:pt x="1829821" y="14400"/>
                  </a:lnTo>
                  <a:lnTo>
                    <a:pt x="1828891" y="12155"/>
                  </a:lnTo>
                  <a:lnTo>
                    <a:pt x="1828891" y="6894"/>
                  </a:lnTo>
                  <a:lnTo>
                    <a:pt x="1829821" y="4649"/>
                  </a:lnTo>
                  <a:lnTo>
                    <a:pt x="1833540" y="929"/>
                  </a:lnTo>
                  <a:lnTo>
                    <a:pt x="1835785" y="0"/>
                  </a:lnTo>
                  <a:lnTo>
                    <a:pt x="1841048" y="0"/>
                  </a:lnTo>
                  <a:lnTo>
                    <a:pt x="1843293" y="929"/>
                  </a:lnTo>
                  <a:lnTo>
                    <a:pt x="1847013" y="4649"/>
                  </a:lnTo>
                  <a:lnTo>
                    <a:pt x="1847943" y="6894"/>
                  </a:lnTo>
                  <a:lnTo>
                    <a:pt x="1847943" y="12155"/>
                  </a:lnTo>
                  <a:lnTo>
                    <a:pt x="1847013" y="14400"/>
                  </a:lnTo>
                  <a:lnTo>
                    <a:pt x="1843293" y="18120"/>
                  </a:lnTo>
                  <a:lnTo>
                    <a:pt x="1841048" y="19049"/>
                  </a:lnTo>
                  <a:close/>
                </a:path>
                <a:path w="3143884" h="19050">
                  <a:moveTo>
                    <a:pt x="1879150" y="19049"/>
                  </a:moveTo>
                  <a:lnTo>
                    <a:pt x="1873888" y="19049"/>
                  </a:lnTo>
                  <a:lnTo>
                    <a:pt x="1871642" y="18120"/>
                  </a:lnTo>
                  <a:lnTo>
                    <a:pt x="1867923" y="14400"/>
                  </a:lnTo>
                  <a:lnTo>
                    <a:pt x="1866993" y="12155"/>
                  </a:lnTo>
                  <a:lnTo>
                    <a:pt x="1866993" y="6894"/>
                  </a:lnTo>
                  <a:lnTo>
                    <a:pt x="1867923" y="4649"/>
                  </a:lnTo>
                  <a:lnTo>
                    <a:pt x="1871642" y="929"/>
                  </a:lnTo>
                  <a:lnTo>
                    <a:pt x="1873888" y="0"/>
                  </a:lnTo>
                  <a:lnTo>
                    <a:pt x="1879150" y="0"/>
                  </a:lnTo>
                  <a:lnTo>
                    <a:pt x="1881395" y="929"/>
                  </a:lnTo>
                  <a:lnTo>
                    <a:pt x="1885115" y="4649"/>
                  </a:lnTo>
                  <a:lnTo>
                    <a:pt x="1886044" y="6894"/>
                  </a:lnTo>
                  <a:lnTo>
                    <a:pt x="1886044" y="12155"/>
                  </a:lnTo>
                  <a:lnTo>
                    <a:pt x="1885115" y="14400"/>
                  </a:lnTo>
                  <a:lnTo>
                    <a:pt x="1881395" y="18120"/>
                  </a:lnTo>
                  <a:lnTo>
                    <a:pt x="1879150" y="19049"/>
                  </a:lnTo>
                  <a:close/>
                </a:path>
                <a:path w="3143884" h="19050">
                  <a:moveTo>
                    <a:pt x="1917252" y="19049"/>
                  </a:moveTo>
                  <a:lnTo>
                    <a:pt x="1911989" y="19049"/>
                  </a:lnTo>
                  <a:lnTo>
                    <a:pt x="1909744" y="18120"/>
                  </a:lnTo>
                  <a:lnTo>
                    <a:pt x="1906024" y="14400"/>
                  </a:lnTo>
                  <a:lnTo>
                    <a:pt x="1905094" y="12155"/>
                  </a:lnTo>
                  <a:lnTo>
                    <a:pt x="1905094" y="6894"/>
                  </a:lnTo>
                  <a:lnTo>
                    <a:pt x="1906024" y="4649"/>
                  </a:lnTo>
                  <a:lnTo>
                    <a:pt x="1909744" y="929"/>
                  </a:lnTo>
                  <a:lnTo>
                    <a:pt x="1911989" y="0"/>
                  </a:lnTo>
                  <a:lnTo>
                    <a:pt x="1917252" y="0"/>
                  </a:lnTo>
                  <a:lnTo>
                    <a:pt x="1919497" y="929"/>
                  </a:lnTo>
                  <a:lnTo>
                    <a:pt x="1923216" y="4649"/>
                  </a:lnTo>
                  <a:lnTo>
                    <a:pt x="1924146" y="6894"/>
                  </a:lnTo>
                  <a:lnTo>
                    <a:pt x="1924146" y="12155"/>
                  </a:lnTo>
                  <a:lnTo>
                    <a:pt x="1923216" y="14400"/>
                  </a:lnTo>
                  <a:lnTo>
                    <a:pt x="1919497" y="18120"/>
                  </a:lnTo>
                  <a:lnTo>
                    <a:pt x="1917252" y="19049"/>
                  </a:lnTo>
                  <a:close/>
                </a:path>
                <a:path w="3143884" h="19050">
                  <a:moveTo>
                    <a:pt x="1955354" y="19049"/>
                  </a:moveTo>
                  <a:lnTo>
                    <a:pt x="1950091" y="19049"/>
                  </a:lnTo>
                  <a:lnTo>
                    <a:pt x="1947846" y="18120"/>
                  </a:lnTo>
                  <a:lnTo>
                    <a:pt x="1944126" y="14400"/>
                  </a:lnTo>
                  <a:lnTo>
                    <a:pt x="1943196" y="12155"/>
                  </a:lnTo>
                  <a:lnTo>
                    <a:pt x="1943196" y="6894"/>
                  </a:lnTo>
                  <a:lnTo>
                    <a:pt x="1944126" y="4649"/>
                  </a:lnTo>
                  <a:lnTo>
                    <a:pt x="1947846" y="929"/>
                  </a:lnTo>
                  <a:lnTo>
                    <a:pt x="1950091" y="0"/>
                  </a:lnTo>
                  <a:lnTo>
                    <a:pt x="1955354" y="0"/>
                  </a:lnTo>
                  <a:lnTo>
                    <a:pt x="1957599" y="929"/>
                  </a:lnTo>
                  <a:lnTo>
                    <a:pt x="1961319" y="4649"/>
                  </a:lnTo>
                  <a:lnTo>
                    <a:pt x="1962248" y="6894"/>
                  </a:lnTo>
                  <a:lnTo>
                    <a:pt x="1962248" y="12155"/>
                  </a:lnTo>
                  <a:lnTo>
                    <a:pt x="1961319" y="14400"/>
                  </a:lnTo>
                  <a:lnTo>
                    <a:pt x="1957599" y="18120"/>
                  </a:lnTo>
                  <a:lnTo>
                    <a:pt x="1955354" y="19049"/>
                  </a:lnTo>
                  <a:close/>
                </a:path>
                <a:path w="3143884" h="19050">
                  <a:moveTo>
                    <a:pt x="1993456" y="19049"/>
                  </a:moveTo>
                  <a:lnTo>
                    <a:pt x="1988193" y="19049"/>
                  </a:lnTo>
                  <a:lnTo>
                    <a:pt x="1985948" y="18120"/>
                  </a:lnTo>
                  <a:lnTo>
                    <a:pt x="1982228" y="14400"/>
                  </a:lnTo>
                  <a:lnTo>
                    <a:pt x="1981298" y="12155"/>
                  </a:lnTo>
                  <a:lnTo>
                    <a:pt x="1981298" y="6894"/>
                  </a:lnTo>
                  <a:lnTo>
                    <a:pt x="1982228" y="4649"/>
                  </a:lnTo>
                  <a:lnTo>
                    <a:pt x="1985948" y="929"/>
                  </a:lnTo>
                  <a:lnTo>
                    <a:pt x="1988193" y="0"/>
                  </a:lnTo>
                  <a:lnTo>
                    <a:pt x="1993456" y="0"/>
                  </a:lnTo>
                  <a:lnTo>
                    <a:pt x="1995701" y="929"/>
                  </a:lnTo>
                  <a:lnTo>
                    <a:pt x="1999420" y="4649"/>
                  </a:lnTo>
                  <a:lnTo>
                    <a:pt x="2000350" y="6894"/>
                  </a:lnTo>
                  <a:lnTo>
                    <a:pt x="2000350" y="12155"/>
                  </a:lnTo>
                  <a:lnTo>
                    <a:pt x="1999420" y="14400"/>
                  </a:lnTo>
                  <a:lnTo>
                    <a:pt x="1995701" y="18120"/>
                  </a:lnTo>
                  <a:lnTo>
                    <a:pt x="1993456" y="19049"/>
                  </a:lnTo>
                  <a:close/>
                </a:path>
                <a:path w="3143884" h="19050">
                  <a:moveTo>
                    <a:pt x="2031558" y="19049"/>
                  </a:moveTo>
                  <a:lnTo>
                    <a:pt x="2026295" y="19049"/>
                  </a:lnTo>
                  <a:lnTo>
                    <a:pt x="2024050" y="18120"/>
                  </a:lnTo>
                  <a:lnTo>
                    <a:pt x="2020330" y="14400"/>
                  </a:lnTo>
                  <a:lnTo>
                    <a:pt x="2019400" y="12155"/>
                  </a:lnTo>
                  <a:lnTo>
                    <a:pt x="2019400" y="6894"/>
                  </a:lnTo>
                  <a:lnTo>
                    <a:pt x="2020330" y="4649"/>
                  </a:lnTo>
                  <a:lnTo>
                    <a:pt x="2024050" y="929"/>
                  </a:lnTo>
                  <a:lnTo>
                    <a:pt x="2026295" y="0"/>
                  </a:lnTo>
                  <a:lnTo>
                    <a:pt x="2031558" y="0"/>
                  </a:lnTo>
                  <a:lnTo>
                    <a:pt x="2033802" y="929"/>
                  </a:lnTo>
                  <a:lnTo>
                    <a:pt x="2037522" y="4649"/>
                  </a:lnTo>
                  <a:lnTo>
                    <a:pt x="2038452" y="6894"/>
                  </a:lnTo>
                  <a:lnTo>
                    <a:pt x="2038452" y="12155"/>
                  </a:lnTo>
                  <a:lnTo>
                    <a:pt x="2037522" y="14400"/>
                  </a:lnTo>
                  <a:lnTo>
                    <a:pt x="2033802" y="18120"/>
                  </a:lnTo>
                  <a:lnTo>
                    <a:pt x="2031558" y="19049"/>
                  </a:lnTo>
                  <a:close/>
                </a:path>
                <a:path w="3143884" h="19050">
                  <a:moveTo>
                    <a:pt x="2069659" y="19049"/>
                  </a:moveTo>
                  <a:lnTo>
                    <a:pt x="2064397" y="19049"/>
                  </a:lnTo>
                  <a:lnTo>
                    <a:pt x="2062152" y="18120"/>
                  </a:lnTo>
                  <a:lnTo>
                    <a:pt x="2058432" y="14400"/>
                  </a:lnTo>
                  <a:lnTo>
                    <a:pt x="2057502" y="12155"/>
                  </a:lnTo>
                  <a:lnTo>
                    <a:pt x="2057502" y="6894"/>
                  </a:lnTo>
                  <a:lnTo>
                    <a:pt x="2058432" y="4649"/>
                  </a:lnTo>
                  <a:lnTo>
                    <a:pt x="2062152" y="929"/>
                  </a:lnTo>
                  <a:lnTo>
                    <a:pt x="2064397" y="0"/>
                  </a:lnTo>
                  <a:lnTo>
                    <a:pt x="2069659" y="0"/>
                  </a:lnTo>
                  <a:lnTo>
                    <a:pt x="2071904" y="929"/>
                  </a:lnTo>
                  <a:lnTo>
                    <a:pt x="2075624" y="4649"/>
                  </a:lnTo>
                  <a:lnTo>
                    <a:pt x="2076554" y="6894"/>
                  </a:lnTo>
                  <a:lnTo>
                    <a:pt x="2076554" y="12155"/>
                  </a:lnTo>
                  <a:lnTo>
                    <a:pt x="2075624" y="14400"/>
                  </a:lnTo>
                  <a:lnTo>
                    <a:pt x="2071904" y="18120"/>
                  </a:lnTo>
                  <a:lnTo>
                    <a:pt x="2069659" y="19049"/>
                  </a:lnTo>
                  <a:close/>
                </a:path>
                <a:path w="3143884" h="19050">
                  <a:moveTo>
                    <a:pt x="2107761" y="19049"/>
                  </a:moveTo>
                  <a:lnTo>
                    <a:pt x="2102499" y="19049"/>
                  </a:lnTo>
                  <a:lnTo>
                    <a:pt x="2100254" y="18120"/>
                  </a:lnTo>
                  <a:lnTo>
                    <a:pt x="2096534" y="14400"/>
                  </a:lnTo>
                  <a:lnTo>
                    <a:pt x="2095604" y="12155"/>
                  </a:lnTo>
                  <a:lnTo>
                    <a:pt x="2095604" y="6894"/>
                  </a:lnTo>
                  <a:lnTo>
                    <a:pt x="2096534" y="4649"/>
                  </a:lnTo>
                  <a:lnTo>
                    <a:pt x="2100254" y="929"/>
                  </a:lnTo>
                  <a:lnTo>
                    <a:pt x="2102499" y="0"/>
                  </a:lnTo>
                  <a:lnTo>
                    <a:pt x="2107761" y="0"/>
                  </a:lnTo>
                  <a:lnTo>
                    <a:pt x="2110006" y="929"/>
                  </a:lnTo>
                  <a:lnTo>
                    <a:pt x="2113726" y="4649"/>
                  </a:lnTo>
                  <a:lnTo>
                    <a:pt x="2114656" y="6894"/>
                  </a:lnTo>
                  <a:lnTo>
                    <a:pt x="2114656" y="12155"/>
                  </a:lnTo>
                  <a:lnTo>
                    <a:pt x="2113726" y="14400"/>
                  </a:lnTo>
                  <a:lnTo>
                    <a:pt x="2110006" y="18120"/>
                  </a:lnTo>
                  <a:lnTo>
                    <a:pt x="2107761" y="19049"/>
                  </a:lnTo>
                  <a:close/>
                </a:path>
                <a:path w="3143884" h="19050">
                  <a:moveTo>
                    <a:pt x="2145863" y="19049"/>
                  </a:moveTo>
                  <a:lnTo>
                    <a:pt x="2140601" y="19049"/>
                  </a:lnTo>
                  <a:lnTo>
                    <a:pt x="2138356" y="18120"/>
                  </a:lnTo>
                  <a:lnTo>
                    <a:pt x="2134636" y="14400"/>
                  </a:lnTo>
                  <a:lnTo>
                    <a:pt x="2133706" y="12155"/>
                  </a:lnTo>
                  <a:lnTo>
                    <a:pt x="2133706" y="6894"/>
                  </a:lnTo>
                  <a:lnTo>
                    <a:pt x="2134636" y="4649"/>
                  </a:lnTo>
                  <a:lnTo>
                    <a:pt x="2138356" y="929"/>
                  </a:lnTo>
                  <a:lnTo>
                    <a:pt x="2140601" y="0"/>
                  </a:lnTo>
                  <a:lnTo>
                    <a:pt x="2145863" y="0"/>
                  </a:lnTo>
                  <a:lnTo>
                    <a:pt x="2148108" y="929"/>
                  </a:lnTo>
                  <a:lnTo>
                    <a:pt x="2151828" y="4649"/>
                  </a:lnTo>
                  <a:lnTo>
                    <a:pt x="2152758" y="6894"/>
                  </a:lnTo>
                  <a:lnTo>
                    <a:pt x="2152758" y="12155"/>
                  </a:lnTo>
                  <a:lnTo>
                    <a:pt x="2151828" y="14400"/>
                  </a:lnTo>
                  <a:lnTo>
                    <a:pt x="2148108" y="18120"/>
                  </a:lnTo>
                  <a:lnTo>
                    <a:pt x="2145863" y="19049"/>
                  </a:lnTo>
                  <a:close/>
                </a:path>
                <a:path w="3143884" h="19050">
                  <a:moveTo>
                    <a:pt x="2183965" y="19049"/>
                  </a:moveTo>
                  <a:lnTo>
                    <a:pt x="2178703" y="19049"/>
                  </a:lnTo>
                  <a:lnTo>
                    <a:pt x="2176458" y="18120"/>
                  </a:lnTo>
                  <a:lnTo>
                    <a:pt x="2172738" y="14400"/>
                  </a:lnTo>
                  <a:lnTo>
                    <a:pt x="2171808" y="12155"/>
                  </a:lnTo>
                  <a:lnTo>
                    <a:pt x="2171808" y="6894"/>
                  </a:lnTo>
                  <a:lnTo>
                    <a:pt x="2172738" y="4649"/>
                  </a:lnTo>
                  <a:lnTo>
                    <a:pt x="2176458" y="929"/>
                  </a:lnTo>
                  <a:lnTo>
                    <a:pt x="2178703" y="0"/>
                  </a:lnTo>
                  <a:lnTo>
                    <a:pt x="2183965" y="0"/>
                  </a:lnTo>
                  <a:lnTo>
                    <a:pt x="2186210" y="929"/>
                  </a:lnTo>
                  <a:lnTo>
                    <a:pt x="2189930" y="4649"/>
                  </a:lnTo>
                  <a:lnTo>
                    <a:pt x="2190860" y="6894"/>
                  </a:lnTo>
                  <a:lnTo>
                    <a:pt x="2190860" y="12155"/>
                  </a:lnTo>
                  <a:lnTo>
                    <a:pt x="2189930" y="14400"/>
                  </a:lnTo>
                  <a:lnTo>
                    <a:pt x="2186210" y="18120"/>
                  </a:lnTo>
                  <a:lnTo>
                    <a:pt x="2183965" y="19049"/>
                  </a:lnTo>
                  <a:close/>
                </a:path>
                <a:path w="3143884" h="19050">
                  <a:moveTo>
                    <a:pt x="2222067" y="19049"/>
                  </a:moveTo>
                  <a:lnTo>
                    <a:pt x="2216804" y="19049"/>
                  </a:lnTo>
                  <a:lnTo>
                    <a:pt x="2214559" y="18120"/>
                  </a:lnTo>
                  <a:lnTo>
                    <a:pt x="2210840" y="14400"/>
                  </a:lnTo>
                  <a:lnTo>
                    <a:pt x="2209910" y="12155"/>
                  </a:lnTo>
                  <a:lnTo>
                    <a:pt x="2209910" y="6894"/>
                  </a:lnTo>
                  <a:lnTo>
                    <a:pt x="2210840" y="4649"/>
                  </a:lnTo>
                  <a:lnTo>
                    <a:pt x="2214559" y="929"/>
                  </a:lnTo>
                  <a:lnTo>
                    <a:pt x="2216804" y="0"/>
                  </a:lnTo>
                  <a:lnTo>
                    <a:pt x="2222067" y="0"/>
                  </a:lnTo>
                  <a:lnTo>
                    <a:pt x="2224312" y="929"/>
                  </a:lnTo>
                  <a:lnTo>
                    <a:pt x="2228032" y="4649"/>
                  </a:lnTo>
                  <a:lnTo>
                    <a:pt x="2228962" y="6894"/>
                  </a:lnTo>
                  <a:lnTo>
                    <a:pt x="2228962" y="12155"/>
                  </a:lnTo>
                  <a:lnTo>
                    <a:pt x="2228032" y="14400"/>
                  </a:lnTo>
                  <a:lnTo>
                    <a:pt x="2224312" y="18120"/>
                  </a:lnTo>
                  <a:lnTo>
                    <a:pt x="2222067" y="19049"/>
                  </a:lnTo>
                  <a:close/>
                </a:path>
                <a:path w="3143884" h="19050">
                  <a:moveTo>
                    <a:pt x="2260169" y="19049"/>
                  </a:moveTo>
                  <a:lnTo>
                    <a:pt x="2254906" y="19049"/>
                  </a:lnTo>
                  <a:lnTo>
                    <a:pt x="2252661" y="18120"/>
                  </a:lnTo>
                  <a:lnTo>
                    <a:pt x="2248942" y="14400"/>
                  </a:lnTo>
                  <a:lnTo>
                    <a:pt x="2248012" y="12155"/>
                  </a:lnTo>
                  <a:lnTo>
                    <a:pt x="2248012" y="6894"/>
                  </a:lnTo>
                  <a:lnTo>
                    <a:pt x="2248942" y="4649"/>
                  </a:lnTo>
                  <a:lnTo>
                    <a:pt x="2252661" y="929"/>
                  </a:lnTo>
                  <a:lnTo>
                    <a:pt x="2254906" y="0"/>
                  </a:lnTo>
                  <a:lnTo>
                    <a:pt x="2260169" y="0"/>
                  </a:lnTo>
                  <a:lnTo>
                    <a:pt x="2262414" y="929"/>
                  </a:lnTo>
                  <a:lnTo>
                    <a:pt x="2266134" y="4649"/>
                  </a:lnTo>
                  <a:lnTo>
                    <a:pt x="2267064" y="6894"/>
                  </a:lnTo>
                  <a:lnTo>
                    <a:pt x="2267064" y="12155"/>
                  </a:lnTo>
                  <a:lnTo>
                    <a:pt x="2266134" y="14400"/>
                  </a:lnTo>
                  <a:lnTo>
                    <a:pt x="2262414" y="18120"/>
                  </a:lnTo>
                  <a:lnTo>
                    <a:pt x="2260169" y="19049"/>
                  </a:lnTo>
                  <a:close/>
                </a:path>
                <a:path w="3143884" h="19050">
                  <a:moveTo>
                    <a:pt x="2298271" y="19049"/>
                  </a:moveTo>
                  <a:lnTo>
                    <a:pt x="2293008" y="19049"/>
                  </a:lnTo>
                  <a:lnTo>
                    <a:pt x="2290763" y="18120"/>
                  </a:lnTo>
                  <a:lnTo>
                    <a:pt x="2287043" y="14400"/>
                  </a:lnTo>
                  <a:lnTo>
                    <a:pt x="2286114" y="12155"/>
                  </a:lnTo>
                  <a:lnTo>
                    <a:pt x="2286114" y="6894"/>
                  </a:lnTo>
                  <a:lnTo>
                    <a:pt x="2287043" y="4649"/>
                  </a:lnTo>
                  <a:lnTo>
                    <a:pt x="2290763" y="929"/>
                  </a:lnTo>
                  <a:lnTo>
                    <a:pt x="2293008" y="0"/>
                  </a:lnTo>
                  <a:lnTo>
                    <a:pt x="2298271" y="0"/>
                  </a:lnTo>
                  <a:lnTo>
                    <a:pt x="2300516" y="929"/>
                  </a:lnTo>
                  <a:lnTo>
                    <a:pt x="2304236" y="4649"/>
                  </a:lnTo>
                  <a:lnTo>
                    <a:pt x="2305166" y="6894"/>
                  </a:lnTo>
                  <a:lnTo>
                    <a:pt x="2305166" y="12155"/>
                  </a:lnTo>
                  <a:lnTo>
                    <a:pt x="2304236" y="14400"/>
                  </a:lnTo>
                  <a:lnTo>
                    <a:pt x="2300516" y="18120"/>
                  </a:lnTo>
                  <a:lnTo>
                    <a:pt x="2298271" y="19049"/>
                  </a:lnTo>
                  <a:close/>
                </a:path>
                <a:path w="3143884" h="19050">
                  <a:moveTo>
                    <a:pt x="2336373" y="19049"/>
                  </a:moveTo>
                  <a:lnTo>
                    <a:pt x="2331110" y="19049"/>
                  </a:lnTo>
                  <a:lnTo>
                    <a:pt x="2328865" y="18120"/>
                  </a:lnTo>
                  <a:lnTo>
                    <a:pt x="2325145" y="14400"/>
                  </a:lnTo>
                  <a:lnTo>
                    <a:pt x="2324215" y="12155"/>
                  </a:lnTo>
                  <a:lnTo>
                    <a:pt x="2324215" y="6894"/>
                  </a:lnTo>
                  <a:lnTo>
                    <a:pt x="2325145" y="4649"/>
                  </a:lnTo>
                  <a:lnTo>
                    <a:pt x="2328865" y="929"/>
                  </a:lnTo>
                  <a:lnTo>
                    <a:pt x="2331110" y="0"/>
                  </a:lnTo>
                  <a:lnTo>
                    <a:pt x="2336373" y="0"/>
                  </a:lnTo>
                  <a:lnTo>
                    <a:pt x="2338618" y="929"/>
                  </a:lnTo>
                  <a:lnTo>
                    <a:pt x="2342338" y="4649"/>
                  </a:lnTo>
                  <a:lnTo>
                    <a:pt x="2343268" y="6894"/>
                  </a:lnTo>
                  <a:lnTo>
                    <a:pt x="2343268" y="12155"/>
                  </a:lnTo>
                  <a:lnTo>
                    <a:pt x="2342338" y="14400"/>
                  </a:lnTo>
                  <a:lnTo>
                    <a:pt x="2338618" y="18120"/>
                  </a:lnTo>
                  <a:lnTo>
                    <a:pt x="2336373" y="19049"/>
                  </a:lnTo>
                  <a:close/>
                </a:path>
                <a:path w="3143884" h="19050">
                  <a:moveTo>
                    <a:pt x="2374475" y="19049"/>
                  </a:moveTo>
                  <a:lnTo>
                    <a:pt x="2369212" y="19049"/>
                  </a:lnTo>
                  <a:lnTo>
                    <a:pt x="2366967" y="18120"/>
                  </a:lnTo>
                  <a:lnTo>
                    <a:pt x="2363247" y="14400"/>
                  </a:lnTo>
                  <a:lnTo>
                    <a:pt x="2362317" y="12155"/>
                  </a:lnTo>
                  <a:lnTo>
                    <a:pt x="2362317" y="6894"/>
                  </a:lnTo>
                  <a:lnTo>
                    <a:pt x="2363247" y="4649"/>
                  </a:lnTo>
                  <a:lnTo>
                    <a:pt x="2366967" y="929"/>
                  </a:lnTo>
                  <a:lnTo>
                    <a:pt x="2369212" y="0"/>
                  </a:lnTo>
                  <a:lnTo>
                    <a:pt x="2374475" y="0"/>
                  </a:lnTo>
                  <a:lnTo>
                    <a:pt x="2376720" y="929"/>
                  </a:lnTo>
                  <a:lnTo>
                    <a:pt x="2380439" y="4649"/>
                  </a:lnTo>
                  <a:lnTo>
                    <a:pt x="2381369" y="6894"/>
                  </a:lnTo>
                  <a:lnTo>
                    <a:pt x="2381369" y="12155"/>
                  </a:lnTo>
                  <a:lnTo>
                    <a:pt x="2380439" y="14400"/>
                  </a:lnTo>
                  <a:lnTo>
                    <a:pt x="2376720" y="18120"/>
                  </a:lnTo>
                  <a:lnTo>
                    <a:pt x="2374475" y="19049"/>
                  </a:lnTo>
                  <a:close/>
                </a:path>
                <a:path w="3143884" h="19050">
                  <a:moveTo>
                    <a:pt x="2412576" y="19049"/>
                  </a:moveTo>
                  <a:lnTo>
                    <a:pt x="2407314" y="19049"/>
                  </a:lnTo>
                  <a:lnTo>
                    <a:pt x="2405069" y="18120"/>
                  </a:lnTo>
                  <a:lnTo>
                    <a:pt x="2401349" y="14400"/>
                  </a:lnTo>
                  <a:lnTo>
                    <a:pt x="2400419" y="12155"/>
                  </a:lnTo>
                  <a:lnTo>
                    <a:pt x="2400419" y="6894"/>
                  </a:lnTo>
                  <a:lnTo>
                    <a:pt x="2401349" y="4649"/>
                  </a:lnTo>
                  <a:lnTo>
                    <a:pt x="2405069" y="929"/>
                  </a:lnTo>
                  <a:lnTo>
                    <a:pt x="2407314" y="0"/>
                  </a:lnTo>
                  <a:lnTo>
                    <a:pt x="2412576" y="0"/>
                  </a:lnTo>
                  <a:lnTo>
                    <a:pt x="2414822" y="929"/>
                  </a:lnTo>
                  <a:lnTo>
                    <a:pt x="2418541" y="4649"/>
                  </a:lnTo>
                  <a:lnTo>
                    <a:pt x="2419471" y="6894"/>
                  </a:lnTo>
                  <a:lnTo>
                    <a:pt x="2419471" y="12155"/>
                  </a:lnTo>
                  <a:lnTo>
                    <a:pt x="2418541" y="14400"/>
                  </a:lnTo>
                  <a:lnTo>
                    <a:pt x="2414822" y="18120"/>
                  </a:lnTo>
                  <a:lnTo>
                    <a:pt x="2412576" y="19049"/>
                  </a:lnTo>
                  <a:close/>
                </a:path>
                <a:path w="3143884" h="19050">
                  <a:moveTo>
                    <a:pt x="2450679" y="19049"/>
                  </a:moveTo>
                  <a:lnTo>
                    <a:pt x="2445416" y="19049"/>
                  </a:lnTo>
                  <a:lnTo>
                    <a:pt x="2443171" y="18120"/>
                  </a:lnTo>
                  <a:lnTo>
                    <a:pt x="2439451" y="14400"/>
                  </a:lnTo>
                  <a:lnTo>
                    <a:pt x="2438521" y="12155"/>
                  </a:lnTo>
                  <a:lnTo>
                    <a:pt x="2438521" y="6894"/>
                  </a:lnTo>
                  <a:lnTo>
                    <a:pt x="2439451" y="4649"/>
                  </a:lnTo>
                  <a:lnTo>
                    <a:pt x="2443171" y="929"/>
                  </a:lnTo>
                  <a:lnTo>
                    <a:pt x="2445416" y="0"/>
                  </a:lnTo>
                  <a:lnTo>
                    <a:pt x="2450679" y="0"/>
                  </a:lnTo>
                  <a:lnTo>
                    <a:pt x="2452924" y="929"/>
                  </a:lnTo>
                  <a:lnTo>
                    <a:pt x="2456643" y="4649"/>
                  </a:lnTo>
                  <a:lnTo>
                    <a:pt x="2457573" y="6894"/>
                  </a:lnTo>
                  <a:lnTo>
                    <a:pt x="2457573" y="12155"/>
                  </a:lnTo>
                  <a:lnTo>
                    <a:pt x="2456643" y="14400"/>
                  </a:lnTo>
                  <a:lnTo>
                    <a:pt x="2452924" y="18120"/>
                  </a:lnTo>
                  <a:lnTo>
                    <a:pt x="2450679" y="19049"/>
                  </a:lnTo>
                  <a:close/>
                </a:path>
                <a:path w="3143884" h="19050">
                  <a:moveTo>
                    <a:pt x="2488781" y="19049"/>
                  </a:moveTo>
                  <a:lnTo>
                    <a:pt x="2483518" y="19049"/>
                  </a:lnTo>
                  <a:lnTo>
                    <a:pt x="2481273" y="18120"/>
                  </a:lnTo>
                  <a:lnTo>
                    <a:pt x="2477553" y="14400"/>
                  </a:lnTo>
                  <a:lnTo>
                    <a:pt x="2476623" y="12155"/>
                  </a:lnTo>
                  <a:lnTo>
                    <a:pt x="2476623" y="6894"/>
                  </a:lnTo>
                  <a:lnTo>
                    <a:pt x="2477553" y="4649"/>
                  </a:lnTo>
                  <a:lnTo>
                    <a:pt x="2481273" y="929"/>
                  </a:lnTo>
                  <a:lnTo>
                    <a:pt x="2483518" y="0"/>
                  </a:lnTo>
                  <a:lnTo>
                    <a:pt x="2488781" y="0"/>
                  </a:lnTo>
                  <a:lnTo>
                    <a:pt x="2491026" y="929"/>
                  </a:lnTo>
                  <a:lnTo>
                    <a:pt x="2494745" y="4649"/>
                  </a:lnTo>
                  <a:lnTo>
                    <a:pt x="2495675" y="6894"/>
                  </a:lnTo>
                  <a:lnTo>
                    <a:pt x="2495675" y="12155"/>
                  </a:lnTo>
                  <a:lnTo>
                    <a:pt x="2494745" y="14400"/>
                  </a:lnTo>
                  <a:lnTo>
                    <a:pt x="2491026" y="18120"/>
                  </a:lnTo>
                  <a:lnTo>
                    <a:pt x="2488781" y="19049"/>
                  </a:lnTo>
                  <a:close/>
                </a:path>
                <a:path w="3143884" h="19050">
                  <a:moveTo>
                    <a:pt x="2526882" y="19049"/>
                  </a:moveTo>
                  <a:lnTo>
                    <a:pt x="2521620" y="19049"/>
                  </a:lnTo>
                  <a:lnTo>
                    <a:pt x="2519375" y="18120"/>
                  </a:lnTo>
                  <a:lnTo>
                    <a:pt x="2515655" y="14400"/>
                  </a:lnTo>
                  <a:lnTo>
                    <a:pt x="2514725" y="12155"/>
                  </a:lnTo>
                  <a:lnTo>
                    <a:pt x="2514725" y="6894"/>
                  </a:lnTo>
                  <a:lnTo>
                    <a:pt x="2515655" y="4649"/>
                  </a:lnTo>
                  <a:lnTo>
                    <a:pt x="2519375" y="929"/>
                  </a:lnTo>
                  <a:lnTo>
                    <a:pt x="2521620" y="0"/>
                  </a:lnTo>
                  <a:lnTo>
                    <a:pt x="2526882" y="0"/>
                  </a:lnTo>
                  <a:lnTo>
                    <a:pt x="2529127" y="929"/>
                  </a:lnTo>
                  <a:lnTo>
                    <a:pt x="2532847" y="4649"/>
                  </a:lnTo>
                  <a:lnTo>
                    <a:pt x="2533777" y="6894"/>
                  </a:lnTo>
                  <a:lnTo>
                    <a:pt x="2533777" y="12155"/>
                  </a:lnTo>
                  <a:lnTo>
                    <a:pt x="2532847" y="14400"/>
                  </a:lnTo>
                  <a:lnTo>
                    <a:pt x="2529127" y="18120"/>
                  </a:lnTo>
                  <a:lnTo>
                    <a:pt x="2526882" y="19049"/>
                  </a:lnTo>
                  <a:close/>
                </a:path>
                <a:path w="3143884" h="19050">
                  <a:moveTo>
                    <a:pt x="2564984" y="19049"/>
                  </a:moveTo>
                  <a:lnTo>
                    <a:pt x="2559722" y="19049"/>
                  </a:lnTo>
                  <a:lnTo>
                    <a:pt x="2557476" y="18120"/>
                  </a:lnTo>
                  <a:lnTo>
                    <a:pt x="2553757" y="14400"/>
                  </a:lnTo>
                  <a:lnTo>
                    <a:pt x="2552827" y="12155"/>
                  </a:lnTo>
                  <a:lnTo>
                    <a:pt x="2552827" y="6894"/>
                  </a:lnTo>
                  <a:lnTo>
                    <a:pt x="2553757" y="4649"/>
                  </a:lnTo>
                  <a:lnTo>
                    <a:pt x="2557476" y="929"/>
                  </a:lnTo>
                  <a:lnTo>
                    <a:pt x="2559722" y="0"/>
                  </a:lnTo>
                  <a:lnTo>
                    <a:pt x="2564984" y="0"/>
                  </a:lnTo>
                  <a:lnTo>
                    <a:pt x="2567229" y="929"/>
                  </a:lnTo>
                  <a:lnTo>
                    <a:pt x="2570949" y="4649"/>
                  </a:lnTo>
                  <a:lnTo>
                    <a:pt x="2571879" y="6894"/>
                  </a:lnTo>
                  <a:lnTo>
                    <a:pt x="2571879" y="12155"/>
                  </a:lnTo>
                  <a:lnTo>
                    <a:pt x="2570949" y="14400"/>
                  </a:lnTo>
                  <a:lnTo>
                    <a:pt x="2567229" y="18120"/>
                  </a:lnTo>
                  <a:lnTo>
                    <a:pt x="2564984" y="19049"/>
                  </a:lnTo>
                  <a:close/>
                </a:path>
                <a:path w="3143884" h="19050">
                  <a:moveTo>
                    <a:pt x="2603086" y="19049"/>
                  </a:moveTo>
                  <a:lnTo>
                    <a:pt x="2597824" y="19049"/>
                  </a:lnTo>
                  <a:lnTo>
                    <a:pt x="2595578" y="18120"/>
                  </a:lnTo>
                  <a:lnTo>
                    <a:pt x="2591859" y="14400"/>
                  </a:lnTo>
                  <a:lnTo>
                    <a:pt x="2590929" y="12155"/>
                  </a:lnTo>
                  <a:lnTo>
                    <a:pt x="2590929" y="6894"/>
                  </a:lnTo>
                  <a:lnTo>
                    <a:pt x="2591859" y="4649"/>
                  </a:lnTo>
                  <a:lnTo>
                    <a:pt x="2595578" y="929"/>
                  </a:lnTo>
                  <a:lnTo>
                    <a:pt x="2597824" y="0"/>
                  </a:lnTo>
                  <a:lnTo>
                    <a:pt x="2603086" y="0"/>
                  </a:lnTo>
                  <a:lnTo>
                    <a:pt x="2605331" y="929"/>
                  </a:lnTo>
                  <a:lnTo>
                    <a:pt x="2609051" y="4649"/>
                  </a:lnTo>
                  <a:lnTo>
                    <a:pt x="2609981" y="6894"/>
                  </a:lnTo>
                  <a:lnTo>
                    <a:pt x="2609981" y="12155"/>
                  </a:lnTo>
                  <a:lnTo>
                    <a:pt x="2609051" y="14400"/>
                  </a:lnTo>
                  <a:lnTo>
                    <a:pt x="2605331" y="18120"/>
                  </a:lnTo>
                  <a:lnTo>
                    <a:pt x="2603086" y="19049"/>
                  </a:lnTo>
                  <a:close/>
                </a:path>
                <a:path w="3143884" h="19050">
                  <a:moveTo>
                    <a:pt x="2641188" y="19049"/>
                  </a:moveTo>
                  <a:lnTo>
                    <a:pt x="2635925" y="19049"/>
                  </a:lnTo>
                  <a:lnTo>
                    <a:pt x="2633680" y="18120"/>
                  </a:lnTo>
                  <a:lnTo>
                    <a:pt x="2629960" y="14400"/>
                  </a:lnTo>
                  <a:lnTo>
                    <a:pt x="2629030" y="12155"/>
                  </a:lnTo>
                  <a:lnTo>
                    <a:pt x="2629030" y="6894"/>
                  </a:lnTo>
                  <a:lnTo>
                    <a:pt x="2629960" y="4649"/>
                  </a:lnTo>
                  <a:lnTo>
                    <a:pt x="2633680" y="929"/>
                  </a:lnTo>
                  <a:lnTo>
                    <a:pt x="2635925" y="0"/>
                  </a:lnTo>
                  <a:lnTo>
                    <a:pt x="2641188" y="0"/>
                  </a:lnTo>
                  <a:lnTo>
                    <a:pt x="2643433" y="929"/>
                  </a:lnTo>
                  <a:lnTo>
                    <a:pt x="2647153" y="4649"/>
                  </a:lnTo>
                  <a:lnTo>
                    <a:pt x="2648083" y="6894"/>
                  </a:lnTo>
                  <a:lnTo>
                    <a:pt x="2648083" y="12155"/>
                  </a:lnTo>
                  <a:lnTo>
                    <a:pt x="2647153" y="14400"/>
                  </a:lnTo>
                  <a:lnTo>
                    <a:pt x="2643433" y="18120"/>
                  </a:lnTo>
                  <a:lnTo>
                    <a:pt x="2641188" y="19049"/>
                  </a:lnTo>
                  <a:close/>
                </a:path>
                <a:path w="3143884" h="19050">
                  <a:moveTo>
                    <a:pt x="2679290" y="19049"/>
                  </a:moveTo>
                  <a:lnTo>
                    <a:pt x="2674027" y="19049"/>
                  </a:lnTo>
                  <a:lnTo>
                    <a:pt x="2671782" y="18120"/>
                  </a:lnTo>
                  <a:lnTo>
                    <a:pt x="2668062" y="14400"/>
                  </a:lnTo>
                  <a:lnTo>
                    <a:pt x="2667133" y="12155"/>
                  </a:lnTo>
                  <a:lnTo>
                    <a:pt x="2667133" y="6894"/>
                  </a:lnTo>
                  <a:lnTo>
                    <a:pt x="2668062" y="4649"/>
                  </a:lnTo>
                  <a:lnTo>
                    <a:pt x="2671782" y="929"/>
                  </a:lnTo>
                  <a:lnTo>
                    <a:pt x="2674027" y="0"/>
                  </a:lnTo>
                  <a:lnTo>
                    <a:pt x="2679290" y="0"/>
                  </a:lnTo>
                  <a:lnTo>
                    <a:pt x="2681535" y="929"/>
                  </a:lnTo>
                  <a:lnTo>
                    <a:pt x="2685255" y="4649"/>
                  </a:lnTo>
                  <a:lnTo>
                    <a:pt x="2686185" y="6894"/>
                  </a:lnTo>
                  <a:lnTo>
                    <a:pt x="2686185" y="12155"/>
                  </a:lnTo>
                  <a:lnTo>
                    <a:pt x="2685255" y="14400"/>
                  </a:lnTo>
                  <a:lnTo>
                    <a:pt x="2681535" y="18120"/>
                  </a:lnTo>
                  <a:lnTo>
                    <a:pt x="2679290" y="19049"/>
                  </a:lnTo>
                  <a:close/>
                </a:path>
                <a:path w="3143884" h="19050">
                  <a:moveTo>
                    <a:pt x="2717392" y="19049"/>
                  </a:moveTo>
                  <a:lnTo>
                    <a:pt x="2712129" y="19049"/>
                  </a:lnTo>
                  <a:lnTo>
                    <a:pt x="2709884" y="18120"/>
                  </a:lnTo>
                  <a:lnTo>
                    <a:pt x="2706164" y="14400"/>
                  </a:lnTo>
                  <a:lnTo>
                    <a:pt x="2705234" y="12155"/>
                  </a:lnTo>
                  <a:lnTo>
                    <a:pt x="2705234" y="6894"/>
                  </a:lnTo>
                  <a:lnTo>
                    <a:pt x="2706164" y="4649"/>
                  </a:lnTo>
                  <a:lnTo>
                    <a:pt x="2709884" y="929"/>
                  </a:lnTo>
                  <a:lnTo>
                    <a:pt x="2712129" y="0"/>
                  </a:lnTo>
                  <a:lnTo>
                    <a:pt x="2717392" y="0"/>
                  </a:lnTo>
                  <a:lnTo>
                    <a:pt x="2719637" y="929"/>
                  </a:lnTo>
                  <a:lnTo>
                    <a:pt x="2723357" y="4649"/>
                  </a:lnTo>
                  <a:lnTo>
                    <a:pt x="2724287" y="6894"/>
                  </a:lnTo>
                  <a:lnTo>
                    <a:pt x="2724287" y="12155"/>
                  </a:lnTo>
                  <a:lnTo>
                    <a:pt x="2723357" y="14400"/>
                  </a:lnTo>
                  <a:lnTo>
                    <a:pt x="2719637" y="18120"/>
                  </a:lnTo>
                  <a:lnTo>
                    <a:pt x="2717392" y="19049"/>
                  </a:lnTo>
                  <a:close/>
                </a:path>
                <a:path w="3143884" h="19050">
                  <a:moveTo>
                    <a:pt x="2755494" y="19049"/>
                  </a:moveTo>
                  <a:lnTo>
                    <a:pt x="2750231" y="19049"/>
                  </a:lnTo>
                  <a:lnTo>
                    <a:pt x="2747986" y="18120"/>
                  </a:lnTo>
                  <a:lnTo>
                    <a:pt x="2744266" y="14400"/>
                  </a:lnTo>
                  <a:lnTo>
                    <a:pt x="2743336" y="12155"/>
                  </a:lnTo>
                  <a:lnTo>
                    <a:pt x="2743336" y="6894"/>
                  </a:lnTo>
                  <a:lnTo>
                    <a:pt x="2744266" y="4649"/>
                  </a:lnTo>
                  <a:lnTo>
                    <a:pt x="2747986" y="929"/>
                  </a:lnTo>
                  <a:lnTo>
                    <a:pt x="2750231" y="0"/>
                  </a:lnTo>
                  <a:lnTo>
                    <a:pt x="2755494" y="0"/>
                  </a:lnTo>
                  <a:lnTo>
                    <a:pt x="2757739" y="929"/>
                  </a:lnTo>
                  <a:lnTo>
                    <a:pt x="2761458" y="4649"/>
                  </a:lnTo>
                  <a:lnTo>
                    <a:pt x="2762388" y="6894"/>
                  </a:lnTo>
                  <a:lnTo>
                    <a:pt x="2762388" y="12155"/>
                  </a:lnTo>
                  <a:lnTo>
                    <a:pt x="2761458" y="14400"/>
                  </a:lnTo>
                  <a:lnTo>
                    <a:pt x="2757739" y="18120"/>
                  </a:lnTo>
                  <a:lnTo>
                    <a:pt x="2755494" y="19049"/>
                  </a:lnTo>
                  <a:close/>
                </a:path>
                <a:path w="3143884" h="19050">
                  <a:moveTo>
                    <a:pt x="2793596" y="19049"/>
                  </a:moveTo>
                  <a:lnTo>
                    <a:pt x="2788333" y="19049"/>
                  </a:lnTo>
                  <a:lnTo>
                    <a:pt x="2786088" y="18120"/>
                  </a:lnTo>
                  <a:lnTo>
                    <a:pt x="2782368" y="14400"/>
                  </a:lnTo>
                  <a:lnTo>
                    <a:pt x="2781438" y="12155"/>
                  </a:lnTo>
                  <a:lnTo>
                    <a:pt x="2781438" y="6894"/>
                  </a:lnTo>
                  <a:lnTo>
                    <a:pt x="2782368" y="4649"/>
                  </a:lnTo>
                  <a:lnTo>
                    <a:pt x="2786088" y="929"/>
                  </a:lnTo>
                  <a:lnTo>
                    <a:pt x="2788333" y="0"/>
                  </a:lnTo>
                  <a:lnTo>
                    <a:pt x="2793596" y="0"/>
                  </a:lnTo>
                  <a:lnTo>
                    <a:pt x="2795841" y="929"/>
                  </a:lnTo>
                  <a:lnTo>
                    <a:pt x="2799561" y="4649"/>
                  </a:lnTo>
                  <a:lnTo>
                    <a:pt x="2800490" y="6894"/>
                  </a:lnTo>
                  <a:lnTo>
                    <a:pt x="2800490" y="12155"/>
                  </a:lnTo>
                  <a:lnTo>
                    <a:pt x="2799561" y="14400"/>
                  </a:lnTo>
                  <a:lnTo>
                    <a:pt x="2795841" y="18120"/>
                  </a:lnTo>
                  <a:lnTo>
                    <a:pt x="2793596" y="19049"/>
                  </a:lnTo>
                  <a:close/>
                </a:path>
                <a:path w="3143884" h="19050">
                  <a:moveTo>
                    <a:pt x="2831698" y="19049"/>
                  </a:moveTo>
                  <a:lnTo>
                    <a:pt x="2826435" y="19049"/>
                  </a:lnTo>
                  <a:lnTo>
                    <a:pt x="2824190" y="18120"/>
                  </a:lnTo>
                  <a:lnTo>
                    <a:pt x="2820470" y="14400"/>
                  </a:lnTo>
                  <a:lnTo>
                    <a:pt x="2819540" y="12155"/>
                  </a:lnTo>
                  <a:lnTo>
                    <a:pt x="2819540" y="6894"/>
                  </a:lnTo>
                  <a:lnTo>
                    <a:pt x="2820470" y="4649"/>
                  </a:lnTo>
                  <a:lnTo>
                    <a:pt x="2824190" y="929"/>
                  </a:lnTo>
                  <a:lnTo>
                    <a:pt x="2826435" y="0"/>
                  </a:lnTo>
                  <a:lnTo>
                    <a:pt x="2831698" y="0"/>
                  </a:lnTo>
                  <a:lnTo>
                    <a:pt x="2833943" y="929"/>
                  </a:lnTo>
                  <a:lnTo>
                    <a:pt x="2837663" y="4649"/>
                  </a:lnTo>
                  <a:lnTo>
                    <a:pt x="2838592" y="6894"/>
                  </a:lnTo>
                  <a:lnTo>
                    <a:pt x="2838592" y="12155"/>
                  </a:lnTo>
                  <a:lnTo>
                    <a:pt x="2837663" y="14400"/>
                  </a:lnTo>
                  <a:lnTo>
                    <a:pt x="2833943" y="18120"/>
                  </a:lnTo>
                  <a:lnTo>
                    <a:pt x="2831698" y="19049"/>
                  </a:lnTo>
                  <a:close/>
                </a:path>
                <a:path w="3143884" h="19050">
                  <a:moveTo>
                    <a:pt x="2869799" y="19049"/>
                  </a:moveTo>
                  <a:lnTo>
                    <a:pt x="2864537" y="19049"/>
                  </a:lnTo>
                  <a:lnTo>
                    <a:pt x="2862292" y="18120"/>
                  </a:lnTo>
                  <a:lnTo>
                    <a:pt x="2858572" y="14400"/>
                  </a:lnTo>
                  <a:lnTo>
                    <a:pt x="2857642" y="12155"/>
                  </a:lnTo>
                  <a:lnTo>
                    <a:pt x="2857642" y="6894"/>
                  </a:lnTo>
                  <a:lnTo>
                    <a:pt x="2858572" y="4649"/>
                  </a:lnTo>
                  <a:lnTo>
                    <a:pt x="2862292" y="929"/>
                  </a:lnTo>
                  <a:lnTo>
                    <a:pt x="2864537" y="0"/>
                  </a:lnTo>
                  <a:lnTo>
                    <a:pt x="2869799" y="0"/>
                  </a:lnTo>
                  <a:lnTo>
                    <a:pt x="2872044" y="929"/>
                  </a:lnTo>
                  <a:lnTo>
                    <a:pt x="2875764" y="4649"/>
                  </a:lnTo>
                  <a:lnTo>
                    <a:pt x="2876694" y="6894"/>
                  </a:lnTo>
                  <a:lnTo>
                    <a:pt x="2876694" y="12155"/>
                  </a:lnTo>
                  <a:lnTo>
                    <a:pt x="2875764" y="14400"/>
                  </a:lnTo>
                  <a:lnTo>
                    <a:pt x="2872044" y="18120"/>
                  </a:lnTo>
                  <a:lnTo>
                    <a:pt x="2869799" y="19049"/>
                  </a:lnTo>
                  <a:close/>
                </a:path>
                <a:path w="3143884" h="19050">
                  <a:moveTo>
                    <a:pt x="2907901" y="19049"/>
                  </a:moveTo>
                  <a:lnTo>
                    <a:pt x="2902639" y="19049"/>
                  </a:lnTo>
                  <a:lnTo>
                    <a:pt x="2900394" y="18120"/>
                  </a:lnTo>
                  <a:lnTo>
                    <a:pt x="2896674" y="14400"/>
                  </a:lnTo>
                  <a:lnTo>
                    <a:pt x="2895744" y="12155"/>
                  </a:lnTo>
                  <a:lnTo>
                    <a:pt x="2895744" y="6894"/>
                  </a:lnTo>
                  <a:lnTo>
                    <a:pt x="2896674" y="4649"/>
                  </a:lnTo>
                  <a:lnTo>
                    <a:pt x="2900394" y="929"/>
                  </a:lnTo>
                  <a:lnTo>
                    <a:pt x="2902639" y="0"/>
                  </a:lnTo>
                  <a:lnTo>
                    <a:pt x="2907901" y="0"/>
                  </a:lnTo>
                  <a:lnTo>
                    <a:pt x="2910146" y="929"/>
                  </a:lnTo>
                  <a:lnTo>
                    <a:pt x="2913866" y="4649"/>
                  </a:lnTo>
                  <a:lnTo>
                    <a:pt x="2914796" y="6894"/>
                  </a:lnTo>
                  <a:lnTo>
                    <a:pt x="2914796" y="12155"/>
                  </a:lnTo>
                  <a:lnTo>
                    <a:pt x="2913866" y="14400"/>
                  </a:lnTo>
                  <a:lnTo>
                    <a:pt x="2910146" y="18120"/>
                  </a:lnTo>
                  <a:lnTo>
                    <a:pt x="2907901" y="19049"/>
                  </a:lnTo>
                  <a:close/>
                </a:path>
                <a:path w="3143884" h="19050">
                  <a:moveTo>
                    <a:pt x="2946003" y="19049"/>
                  </a:moveTo>
                  <a:lnTo>
                    <a:pt x="2940741" y="19049"/>
                  </a:lnTo>
                  <a:lnTo>
                    <a:pt x="2938496" y="18120"/>
                  </a:lnTo>
                  <a:lnTo>
                    <a:pt x="2934776" y="14400"/>
                  </a:lnTo>
                  <a:lnTo>
                    <a:pt x="2933846" y="12155"/>
                  </a:lnTo>
                  <a:lnTo>
                    <a:pt x="2933846" y="6894"/>
                  </a:lnTo>
                  <a:lnTo>
                    <a:pt x="2934776" y="4649"/>
                  </a:lnTo>
                  <a:lnTo>
                    <a:pt x="2938496" y="929"/>
                  </a:lnTo>
                  <a:lnTo>
                    <a:pt x="2940741" y="0"/>
                  </a:lnTo>
                  <a:lnTo>
                    <a:pt x="2946003" y="0"/>
                  </a:lnTo>
                  <a:lnTo>
                    <a:pt x="2948248" y="929"/>
                  </a:lnTo>
                  <a:lnTo>
                    <a:pt x="2951968" y="4649"/>
                  </a:lnTo>
                  <a:lnTo>
                    <a:pt x="2952898" y="6894"/>
                  </a:lnTo>
                  <a:lnTo>
                    <a:pt x="2952898" y="12155"/>
                  </a:lnTo>
                  <a:lnTo>
                    <a:pt x="2951968" y="14400"/>
                  </a:lnTo>
                  <a:lnTo>
                    <a:pt x="2948248" y="18120"/>
                  </a:lnTo>
                  <a:lnTo>
                    <a:pt x="2946003" y="19049"/>
                  </a:lnTo>
                  <a:close/>
                </a:path>
                <a:path w="3143884" h="19050">
                  <a:moveTo>
                    <a:pt x="2984105" y="19049"/>
                  </a:moveTo>
                  <a:lnTo>
                    <a:pt x="2978843" y="19049"/>
                  </a:lnTo>
                  <a:lnTo>
                    <a:pt x="2976597" y="18120"/>
                  </a:lnTo>
                  <a:lnTo>
                    <a:pt x="2972878" y="14400"/>
                  </a:lnTo>
                  <a:lnTo>
                    <a:pt x="2971948" y="12155"/>
                  </a:lnTo>
                  <a:lnTo>
                    <a:pt x="2971948" y="6894"/>
                  </a:lnTo>
                  <a:lnTo>
                    <a:pt x="2972878" y="4649"/>
                  </a:lnTo>
                  <a:lnTo>
                    <a:pt x="2976597" y="929"/>
                  </a:lnTo>
                  <a:lnTo>
                    <a:pt x="2978843" y="0"/>
                  </a:lnTo>
                  <a:lnTo>
                    <a:pt x="2984105" y="0"/>
                  </a:lnTo>
                  <a:lnTo>
                    <a:pt x="2986350" y="929"/>
                  </a:lnTo>
                  <a:lnTo>
                    <a:pt x="2990070" y="4649"/>
                  </a:lnTo>
                  <a:lnTo>
                    <a:pt x="2991000" y="6894"/>
                  </a:lnTo>
                  <a:lnTo>
                    <a:pt x="2991000" y="12155"/>
                  </a:lnTo>
                  <a:lnTo>
                    <a:pt x="2990070" y="14400"/>
                  </a:lnTo>
                  <a:lnTo>
                    <a:pt x="2986350" y="18120"/>
                  </a:lnTo>
                  <a:lnTo>
                    <a:pt x="2984105" y="19049"/>
                  </a:lnTo>
                  <a:close/>
                </a:path>
                <a:path w="3143884" h="19050">
                  <a:moveTo>
                    <a:pt x="3022207" y="19049"/>
                  </a:moveTo>
                  <a:lnTo>
                    <a:pt x="3016945" y="19049"/>
                  </a:lnTo>
                  <a:lnTo>
                    <a:pt x="3014699" y="18120"/>
                  </a:lnTo>
                  <a:lnTo>
                    <a:pt x="3010980" y="14400"/>
                  </a:lnTo>
                  <a:lnTo>
                    <a:pt x="3010050" y="12155"/>
                  </a:lnTo>
                  <a:lnTo>
                    <a:pt x="3010050" y="6894"/>
                  </a:lnTo>
                  <a:lnTo>
                    <a:pt x="3010980" y="4649"/>
                  </a:lnTo>
                  <a:lnTo>
                    <a:pt x="3014699" y="929"/>
                  </a:lnTo>
                  <a:lnTo>
                    <a:pt x="3016945" y="0"/>
                  </a:lnTo>
                  <a:lnTo>
                    <a:pt x="3022207" y="0"/>
                  </a:lnTo>
                  <a:lnTo>
                    <a:pt x="3024452" y="929"/>
                  </a:lnTo>
                  <a:lnTo>
                    <a:pt x="3028172" y="4649"/>
                  </a:lnTo>
                  <a:lnTo>
                    <a:pt x="3029102" y="6894"/>
                  </a:lnTo>
                  <a:lnTo>
                    <a:pt x="3029102" y="12155"/>
                  </a:lnTo>
                  <a:lnTo>
                    <a:pt x="3028172" y="14400"/>
                  </a:lnTo>
                  <a:lnTo>
                    <a:pt x="3024452" y="18120"/>
                  </a:lnTo>
                  <a:lnTo>
                    <a:pt x="3022207" y="19049"/>
                  </a:lnTo>
                  <a:close/>
                </a:path>
                <a:path w="3143884" h="19050">
                  <a:moveTo>
                    <a:pt x="3060309" y="19049"/>
                  </a:moveTo>
                  <a:lnTo>
                    <a:pt x="3055046" y="19049"/>
                  </a:lnTo>
                  <a:lnTo>
                    <a:pt x="3052801" y="18120"/>
                  </a:lnTo>
                  <a:lnTo>
                    <a:pt x="3049081" y="14400"/>
                  </a:lnTo>
                  <a:lnTo>
                    <a:pt x="3048151" y="12155"/>
                  </a:lnTo>
                  <a:lnTo>
                    <a:pt x="3048151" y="6894"/>
                  </a:lnTo>
                  <a:lnTo>
                    <a:pt x="3049081" y="4649"/>
                  </a:lnTo>
                  <a:lnTo>
                    <a:pt x="3052801" y="929"/>
                  </a:lnTo>
                  <a:lnTo>
                    <a:pt x="3055046" y="0"/>
                  </a:lnTo>
                  <a:lnTo>
                    <a:pt x="3060309" y="0"/>
                  </a:lnTo>
                  <a:lnTo>
                    <a:pt x="3062554" y="929"/>
                  </a:lnTo>
                  <a:lnTo>
                    <a:pt x="3066274" y="4649"/>
                  </a:lnTo>
                  <a:lnTo>
                    <a:pt x="3067204" y="6894"/>
                  </a:lnTo>
                  <a:lnTo>
                    <a:pt x="3067204" y="12155"/>
                  </a:lnTo>
                  <a:lnTo>
                    <a:pt x="3066274" y="14400"/>
                  </a:lnTo>
                  <a:lnTo>
                    <a:pt x="3062554" y="18120"/>
                  </a:lnTo>
                  <a:lnTo>
                    <a:pt x="3060309" y="19049"/>
                  </a:lnTo>
                  <a:close/>
                </a:path>
                <a:path w="3143884" h="19050">
                  <a:moveTo>
                    <a:pt x="3098411" y="19049"/>
                  </a:moveTo>
                  <a:lnTo>
                    <a:pt x="3093148" y="19049"/>
                  </a:lnTo>
                  <a:lnTo>
                    <a:pt x="3090903" y="18120"/>
                  </a:lnTo>
                  <a:lnTo>
                    <a:pt x="3087183" y="14400"/>
                  </a:lnTo>
                  <a:lnTo>
                    <a:pt x="3086253" y="12155"/>
                  </a:lnTo>
                  <a:lnTo>
                    <a:pt x="3086253" y="6894"/>
                  </a:lnTo>
                  <a:lnTo>
                    <a:pt x="3087183" y="4649"/>
                  </a:lnTo>
                  <a:lnTo>
                    <a:pt x="3090903" y="929"/>
                  </a:lnTo>
                  <a:lnTo>
                    <a:pt x="3093148" y="0"/>
                  </a:lnTo>
                  <a:lnTo>
                    <a:pt x="3098411" y="0"/>
                  </a:lnTo>
                  <a:lnTo>
                    <a:pt x="3100656" y="929"/>
                  </a:lnTo>
                  <a:lnTo>
                    <a:pt x="3104376" y="4649"/>
                  </a:lnTo>
                  <a:lnTo>
                    <a:pt x="3105305" y="6894"/>
                  </a:lnTo>
                  <a:lnTo>
                    <a:pt x="3105305" y="12155"/>
                  </a:lnTo>
                  <a:lnTo>
                    <a:pt x="3104376" y="14400"/>
                  </a:lnTo>
                  <a:lnTo>
                    <a:pt x="3100656" y="18120"/>
                  </a:lnTo>
                  <a:lnTo>
                    <a:pt x="3098411" y="19049"/>
                  </a:lnTo>
                  <a:close/>
                </a:path>
                <a:path w="3143884" h="19050">
                  <a:moveTo>
                    <a:pt x="3136513" y="19049"/>
                  </a:moveTo>
                  <a:lnTo>
                    <a:pt x="3131250" y="19049"/>
                  </a:lnTo>
                  <a:lnTo>
                    <a:pt x="3129005" y="18120"/>
                  </a:lnTo>
                  <a:lnTo>
                    <a:pt x="3125285" y="14400"/>
                  </a:lnTo>
                  <a:lnTo>
                    <a:pt x="3124355" y="12155"/>
                  </a:lnTo>
                  <a:lnTo>
                    <a:pt x="3124355" y="6894"/>
                  </a:lnTo>
                  <a:lnTo>
                    <a:pt x="3125285" y="4649"/>
                  </a:lnTo>
                  <a:lnTo>
                    <a:pt x="3129005" y="929"/>
                  </a:lnTo>
                  <a:lnTo>
                    <a:pt x="3131250" y="0"/>
                  </a:lnTo>
                  <a:lnTo>
                    <a:pt x="3136513" y="0"/>
                  </a:lnTo>
                  <a:lnTo>
                    <a:pt x="3138758" y="929"/>
                  </a:lnTo>
                  <a:lnTo>
                    <a:pt x="3142478" y="4649"/>
                  </a:lnTo>
                  <a:lnTo>
                    <a:pt x="3143407" y="6894"/>
                  </a:lnTo>
                  <a:lnTo>
                    <a:pt x="3143407" y="12155"/>
                  </a:lnTo>
                  <a:lnTo>
                    <a:pt x="3142478" y="14400"/>
                  </a:lnTo>
                  <a:lnTo>
                    <a:pt x="3138758" y="18120"/>
                  </a:lnTo>
                  <a:lnTo>
                    <a:pt x="3136513" y="19049"/>
                  </a:lnTo>
                  <a:close/>
                </a:path>
              </a:pathLst>
            </a:custGeom>
            <a:solidFill>
              <a:srgbClr val="CCCCCC"/>
            </a:solidFill>
          </p:spPr>
          <p:txBody>
            <a:bodyPr wrap="square" lIns="0" tIns="0" rIns="0" bIns="0" rtlCol="0"/>
            <a:lstStyle/>
            <a:p>
              <a:endParaRPr/>
            </a:p>
          </p:txBody>
        </p:sp>
        <p:pic>
          <p:nvPicPr>
            <p:cNvPr id="12" name="object 12"/>
            <p:cNvPicPr/>
            <p:nvPr/>
          </p:nvPicPr>
          <p:blipFill>
            <a:blip r:embed="rId2" cstate="print"/>
            <a:stretch>
              <a:fillRect/>
            </a:stretch>
          </p:blipFill>
          <p:spPr>
            <a:xfrm>
              <a:off x="15740231" y="4750272"/>
              <a:ext cx="202042" cy="202045"/>
            </a:xfrm>
            <a:prstGeom prst="rect">
              <a:avLst/>
            </a:prstGeom>
          </p:spPr>
        </p:pic>
        <p:sp>
          <p:nvSpPr>
            <p:cNvPr id="13" name="object 13"/>
            <p:cNvSpPr/>
            <p:nvPr/>
          </p:nvSpPr>
          <p:spPr>
            <a:xfrm>
              <a:off x="12609360" y="4832552"/>
              <a:ext cx="3108325" cy="27940"/>
            </a:xfrm>
            <a:custGeom>
              <a:avLst/>
              <a:gdLst/>
              <a:ahLst/>
              <a:cxnLst/>
              <a:rect l="l" t="t" r="r" b="b"/>
              <a:pathLst>
                <a:path w="3108325" h="27939">
                  <a:moveTo>
                    <a:pt x="12148" y="19064"/>
                  </a:moveTo>
                  <a:lnTo>
                    <a:pt x="6881" y="19049"/>
                  </a:lnTo>
                  <a:lnTo>
                    <a:pt x="4637" y="18113"/>
                  </a:lnTo>
                  <a:lnTo>
                    <a:pt x="924" y="14383"/>
                  </a:lnTo>
                  <a:lnTo>
                    <a:pt x="0" y="12135"/>
                  </a:lnTo>
                  <a:lnTo>
                    <a:pt x="15" y="6874"/>
                  </a:lnTo>
                  <a:lnTo>
                    <a:pt x="952" y="4632"/>
                  </a:lnTo>
                  <a:lnTo>
                    <a:pt x="4686" y="923"/>
                  </a:lnTo>
                  <a:lnTo>
                    <a:pt x="6936" y="0"/>
                  </a:lnTo>
                  <a:lnTo>
                    <a:pt x="12203" y="15"/>
                  </a:lnTo>
                  <a:lnTo>
                    <a:pt x="14447" y="951"/>
                  </a:lnTo>
                  <a:lnTo>
                    <a:pt x="18160" y="4681"/>
                  </a:lnTo>
                  <a:lnTo>
                    <a:pt x="19084" y="6929"/>
                  </a:lnTo>
                  <a:lnTo>
                    <a:pt x="19069" y="12189"/>
                  </a:lnTo>
                  <a:lnTo>
                    <a:pt x="18132" y="14432"/>
                  </a:lnTo>
                  <a:lnTo>
                    <a:pt x="14398" y="18141"/>
                  </a:lnTo>
                  <a:lnTo>
                    <a:pt x="12148" y="19064"/>
                  </a:lnTo>
                  <a:close/>
                </a:path>
                <a:path w="3108325" h="27939">
                  <a:moveTo>
                    <a:pt x="50286" y="19173"/>
                  </a:moveTo>
                  <a:lnTo>
                    <a:pt x="45019" y="19158"/>
                  </a:lnTo>
                  <a:lnTo>
                    <a:pt x="42775" y="18222"/>
                  </a:lnTo>
                  <a:lnTo>
                    <a:pt x="39062" y="14492"/>
                  </a:lnTo>
                  <a:lnTo>
                    <a:pt x="38137" y="12244"/>
                  </a:lnTo>
                  <a:lnTo>
                    <a:pt x="38153" y="6983"/>
                  </a:lnTo>
                  <a:lnTo>
                    <a:pt x="39090" y="4741"/>
                  </a:lnTo>
                  <a:lnTo>
                    <a:pt x="42824" y="1032"/>
                  </a:lnTo>
                  <a:lnTo>
                    <a:pt x="45073" y="108"/>
                  </a:lnTo>
                  <a:lnTo>
                    <a:pt x="50341" y="124"/>
                  </a:lnTo>
                  <a:lnTo>
                    <a:pt x="52585" y="1060"/>
                  </a:lnTo>
                  <a:lnTo>
                    <a:pt x="56298" y="4790"/>
                  </a:lnTo>
                  <a:lnTo>
                    <a:pt x="57222" y="7038"/>
                  </a:lnTo>
                  <a:lnTo>
                    <a:pt x="57207" y="12298"/>
                  </a:lnTo>
                  <a:lnTo>
                    <a:pt x="56270" y="14541"/>
                  </a:lnTo>
                  <a:lnTo>
                    <a:pt x="52536" y="18250"/>
                  </a:lnTo>
                  <a:lnTo>
                    <a:pt x="50286" y="19173"/>
                  </a:lnTo>
                  <a:close/>
                </a:path>
                <a:path w="3108325" h="27939">
                  <a:moveTo>
                    <a:pt x="88424" y="19282"/>
                  </a:moveTo>
                  <a:lnTo>
                    <a:pt x="83157" y="19267"/>
                  </a:lnTo>
                  <a:lnTo>
                    <a:pt x="80912" y="18331"/>
                  </a:lnTo>
                  <a:lnTo>
                    <a:pt x="77200" y="14601"/>
                  </a:lnTo>
                  <a:lnTo>
                    <a:pt x="76275" y="12353"/>
                  </a:lnTo>
                  <a:lnTo>
                    <a:pt x="76290" y="7092"/>
                  </a:lnTo>
                  <a:lnTo>
                    <a:pt x="77228" y="4850"/>
                  </a:lnTo>
                  <a:lnTo>
                    <a:pt x="80962" y="1141"/>
                  </a:lnTo>
                  <a:lnTo>
                    <a:pt x="83211" y="217"/>
                  </a:lnTo>
                  <a:lnTo>
                    <a:pt x="88479" y="233"/>
                  </a:lnTo>
                  <a:lnTo>
                    <a:pt x="90723" y="1169"/>
                  </a:lnTo>
                  <a:lnTo>
                    <a:pt x="94436" y="4899"/>
                  </a:lnTo>
                  <a:lnTo>
                    <a:pt x="95360" y="7147"/>
                  </a:lnTo>
                  <a:lnTo>
                    <a:pt x="95345" y="12407"/>
                  </a:lnTo>
                  <a:lnTo>
                    <a:pt x="94408" y="14650"/>
                  </a:lnTo>
                  <a:lnTo>
                    <a:pt x="90674" y="18359"/>
                  </a:lnTo>
                  <a:lnTo>
                    <a:pt x="88424" y="19282"/>
                  </a:lnTo>
                  <a:close/>
                </a:path>
                <a:path w="3108325" h="27939">
                  <a:moveTo>
                    <a:pt x="126562" y="19391"/>
                  </a:moveTo>
                  <a:lnTo>
                    <a:pt x="121295" y="19376"/>
                  </a:lnTo>
                  <a:lnTo>
                    <a:pt x="119050" y="18440"/>
                  </a:lnTo>
                  <a:lnTo>
                    <a:pt x="115338" y="14710"/>
                  </a:lnTo>
                  <a:lnTo>
                    <a:pt x="114413" y="12462"/>
                  </a:lnTo>
                  <a:lnTo>
                    <a:pt x="114428" y="7201"/>
                  </a:lnTo>
                  <a:lnTo>
                    <a:pt x="115366" y="4959"/>
                  </a:lnTo>
                  <a:lnTo>
                    <a:pt x="119100" y="1250"/>
                  </a:lnTo>
                  <a:lnTo>
                    <a:pt x="121349" y="326"/>
                  </a:lnTo>
                  <a:lnTo>
                    <a:pt x="126617" y="342"/>
                  </a:lnTo>
                  <a:lnTo>
                    <a:pt x="128861" y="1278"/>
                  </a:lnTo>
                  <a:lnTo>
                    <a:pt x="132574" y="5008"/>
                  </a:lnTo>
                  <a:lnTo>
                    <a:pt x="133498" y="7256"/>
                  </a:lnTo>
                  <a:lnTo>
                    <a:pt x="133483" y="12516"/>
                  </a:lnTo>
                  <a:lnTo>
                    <a:pt x="132546" y="14759"/>
                  </a:lnTo>
                  <a:lnTo>
                    <a:pt x="128812" y="18468"/>
                  </a:lnTo>
                  <a:lnTo>
                    <a:pt x="126562" y="19391"/>
                  </a:lnTo>
                  <a:close/>
                </a:path>
                <a:path w="3108325" h="27939">
                  <a:moveTo>
                    <a:pt x="164700" y="19500"/>
                  </a:moveTo>
                  <a:lnTo>
                    <a:pt x="159433" y="19485"/>
                  </a:lnTo>
                  <a:lnTo>
                    <a:pt x="157188" y="18549"/>
                  </a:lnTo>
                  <a:lnTo>
                    <a:pt x="153476" y="14819"/>
                  </a:lnTo>
                  <a:lnTo>
                    <a:pt x="152551" y="12571"/>
                  </a:lnTo>
                  <a:lnTo>
                    <a:pt x="152566" y="7310"/>
                  </a:lnTo>
                  <a:lnTo>
                    <a:pt x="153504" y="5068"/>
                  </a:lnTo>
                  <a:lnTo>
                    <a:pt x="157238" y="1359"/>
                  </a:lnTo>
                  <a:lnTo>
                    <a:pt x="159487" y="435"/>
                  </a:lnTo>
                  <a:lnTo>
                    <a:pt x="164755" y="451"/>
                  </a:lnTo>
                  <a:lnTo>
                    <a:pt x="166999" y="1387"/>
                  </a:lnTo>
                  <a:lnTo>
                    <a:pt x="170712" y="5117"/>
                  </a:lnTo>
                  <a:lnTo>
                    <a:pt x="171636" y="7365"/>
                  </a:lnTo>
                  <a:lnTo>
                    <a:pt x="171621" y="12625"/>
                  </a:lnTo>
                  <a:lnTo>
                    <a:pt x="170684" y="14868"/>
                  </a:lnTo>
                  <a:lnTo>
                    <a:pt x="166950" y="18577"/>
                  </a:lnTo>
                  <a:lnTo>
                    <a:pt x="164700" y="19500"/>
                  </a:lnTo>
                  <a:close/>
                </a:path>
                <a:path w="3108325" h="27939">
                  <a:moveTo>
                    <a:pt x="202838" y="19609"/>
                  </a:moveTo>
                  <a:lnTo>
                    <a:pt x="197571" y="19594"/>
                  </a:lnTo>
                  <a:lnTo>
                    <a:pt x="195326" y="18658"/>
                  </a:lnTo>
                  <a:lnTo>
                    <a:pt x="191614" y="14928"/>
                  </a:lnTo>
                  <a:lnTo>
                    <a:pt x="190689" y="12680"/>
                  </a:lnTo>
                  <a:lnTo>
                    <a:pt x="190704" y="7419"/>
                  </a:lnTo>
                  <a:lnTo>
                    <a:pt x="191642" y="5177"/>
                  </a:lnTo>
                  <a:lnTo>
                    <a:pt x="195376" y="1468"/>
                  </a:lnTo>
                  <a:lnTo>
                    <a:pt x="197625" y="544"/>
                  </a:lnTo>
                  <a:lnTo>
                    <a:pt x="202893" y="560"/>
                  </a:lnTo>
                  <a:lnTo>
                    <a:pt x="205137" y="1496"/>
                  </a:lnTo>
                  <a:lnTo>
                    <a:pt x="208850" y="5226"/>
                  </a:lnTo>
                  <a:lnTo>
                    <a:pt x="209774" y="7474"/>
                  </a:lnTo>
                  <a:lnTo>
                    <a:pt x="209759" y="12734"/>
                  </a:lnTo>
                  <a:lnTo>
                    <a:pt x="208822" y="14977"/>
                  </a:lnTo>
                  <a:lnTo>
                    <a:pt x="205088" y="18686"/>
                  </a:lnTo>
                  <a:lnTo>
                    <a:pt x="202838" y="19609"/>
                  </a:lnTo>
                  <a:close/>
                </a:path>
                <a:path w="3108325" h="27939">
                  <a:moveTo>
                    <a:pt x="240976" y="19718"/>
                  </a:moveTo>
                  <a:lnTo>
                    <a:pt x="235709" y="19703"/>
                  </a:lnTo>
                  <a:lnTo>
                    <a:pt x="233464" y="18767"/>
                  </a:lnTo>
                  <a:lnTo>
                    <a:pt x="229752" y="15037"/>
                  </a:lnTo>
                  <a:lnTo>
                    <a:pt x="228827" y="12789"/>
                  </a:lnTo>
                  <a:lnTo>
                    <a:pt x="228842" y="7528"/>
                  </a:lnTo>
                  <a:lnTo>
                    <a:pt x="229780" y="5286"/>
                  </a:lnTo>
                  <a:lnTo>
                    <a:pt x="233513" y="1577"/>
                  </a:lnTo>
                  <a:lnTo>
                    <a:pt x="235763" y="653"/>
                  </a:lnTo>
                  <a:lnTo>
                    <a:pt x="241031" y="669"/>
                  </a:lnTo>
                  <a:lnTo>
                    <a:pt x="243275" y="1605"/>
                  </a:lnTo>
                  <a:lnTo>
                    <a:pt x="246988" y="5335"/>
                  </a:lnTo>
                  <a:lnTo>
                    <a:pt x="247912" y="7583"/>
                  </a:lnTo>
                  <a:lnTo>
                    <a:pt x="247897" y="12843"/>
                  </a:lnTo>
                  <a:lnTo>
                    <a:pt x="246960" y="15086"/>
                  </a:lnTo>
                  <a:lnTo>
                    <a:pt x="243226" y="18795"/>
                  </a:lnTo>
                  <a:lnTo>
                    <a:pt x="240976" y="19718"/>
                  </a:lnTo>
                  <a:close/>
                </a:path>
                <a:path w="3108325" h="27939">
                  <a:moveTo>
                    <a:pt x="279114" y="19827"/>
                  </a:moveTo>
                  <a:lnTo>
                    <a:pt x="273847" y="19812"/>
                  </a:lnTo>
                  <a:lnTo>
                    <a:pt x="271602" y="18876"/>
                  </a:lnTo>
                  <a:lnTo>
                    <a:pt x="267890" y="15146"/>
                  </a:lnTo>
                  <a:lnTo>
                    <a:pt x="266965" y="12898"/>
                  </a:lnTo>
                  <a:lnTo>
                    <a:pt x="266980" y="7637"/>
                  </a:lnTo>
                  <a:lnTo>
                    <a:pt x="267918" y="5395"/>
                  </a:lnTo>
                  <a:lnTo>
                    <a:pt x="271651" y="1686"/>
                  </a:lnTo>
                  <a:lnTo>
                    <a:pt x="273901" y="762"/>
                  </a:lnTo>
                  <a:lnTo>
                    <a:pt x="279169" y="778"/>
                  </a:lnTo>
                  <a:lnTo>
                    <a:pt x="281413" y="1714"/>
                  </a:lnTo>
                  <a:lnTo>
                    <a:pt x="285126" y="5444"/>
                  </a:lnTo>
                  <a:lnTo>
                    <a:pt x="286050" y="7692"/>
                  </a:lnTo>
                  <a:lnTo>
                    <a:pt x="286035" y="12952"/>
                  </a:lnTo>
                  <a:lnTo>
                    <a:pt x="285098" y="15195"/>
                  </a:lnTo>
                  <a:lnTo>
                    <a:pt x="281364" y="18904"/>
                  </a:lnTo>
                  <a:lnTo>
                    <a:pt x="279114" y="19827"/>
                  </a:lnTo>
                  <a:close/>
                </a:path>
                <a:path w="3108325" h="27939">
                  <a:moveTo>
                    <a:pt x="317252" y="19936"/>
                  </a:moveTo>
                  <a:lnTo>
                    <a:pt x="311985" y="19921"/>
                  </a:lnTo>
                  <a:lnTo>
                    <a:pt x="309740" y="18985"/>
                  </a:lnTo>
                  <a:lnTo>
                    <a:pt x="306028" y="15255"/>
                  </a:lnTo>
                  <a:lnTo>
                    <a:pt x="305103" y="13007"/>
                  </a:lnTo>
                  <a:lnTo>
                    <a:pt x="305118" y="7746"/>
                  </a:lnTo>
                  <a:lnTo>
                    <a:pt x="306056" y="5504"/>
                  </a:lnTo>
                  <a:lnTo>
                    <a:pt x="309789" y="1795"/>
                  </a:lnTo>
                  <a:lnTo>
                    <a:pt x="312039" y="871"/>
                  </a:lnTo>
                  <a:lnTo>
                    <a:pt x="317307" y="886"/>
                  </a:lnTo>
                  <a:lnTo>
                    <a:pt x="319551" y="1823"/>
                  </a:lnTo>
                  <a:lnTo>
                    <a:pt x="323264" y="5553"/>
                  </a:lnTo>
                  <a:lnTo>
                    <a:pt x="324188" y="7801"/>
                  </a:lnTo>
                  <a:lnTo>
                    <a:pt x="324173" y="13061"/>
                  </a:lnTo>
                  <a:lnTo>
                    <a:pt x="323236" y="15304"/>
                  </a:lnTo>
                  <a:lnTo>
                    <a:pt x="319502" y="19013"/>
                  </a:lnTo>
                  <a:lnTo>
                    <a:pt x="317252" y="19936"/>
                  </a:lnTo>
                  <a:close/>
                </a:path>
                <a:path w="3108325" h="27939">
                  <a:moveTo>
                    <a:pt x="355390" y="20045"/>
                  </a:moveTo>
                  <a:lnTo>
                    <a:pt x="350123" y="20030"/>
                  </a:lnTo>
                  <a:lnTo>
                    <a:pt x="347878" y="19094"/>
                  </a:lnTo>
                  <a:lnTo>
                    <a:pt x="344166" y="15364"/>
                  </a:lnTo>
                  <a:lnTo>
                    <a:pt x="343241" y="13116"/>
                  </a:lnTo>
                  <a:lnTo>
                    <a:pt x="343256" y="7855"/>
                  </a:lnTo>
                  <a:lnTo>
                    <a:pt x="344193" y="5613"/>
                  </a:lnTo>
                  <a:lnTo>
                    <a:pt x="347927" y="1904"/>
                  </a:lnTo>
                  <a:lnTo>
                    <a:pt x="350177" y="980"/>
                  </a:lnTo>
                  <a:lnTo>
                    <a:pt x="355445" y="995"/>
                  </a:lnTo>
                  <a:lnTo>
                    <a:pt x="357689" y="1932"/>
                  </a:lnTo>
                  <a:lnTo>
                    <a:pt x="361402" y="5662"/>
                  </a:lnTo>
                  <a:lnTo>
                    <a:pt x="362326" y="7910"/>
                  </a:lnTo>
                  <a:lnTo>
                    <a:pt x="362311" y="13170"/>
                  </a:lnTo>
                  <a:lnTo>
                    <a:pt x="361374" y="15413"/>
                  </a:lnTo>
                  <a:lnTo>
                    <a:pt x="357640" y="19122"/>
                  </a:lnTo>
                  <a:lnTo>
                    <a:pt x="355390" y="20045"/>
                  </a:lnTo>
                  <a:close/>
                </a:path>
                <a:path w="3108325" h="27939">
                  <a:moveTo>
                    <a:pt x="393528" y="20154"/>
                  </a:moveTo>
                  <a:lnTo>
                    <a:pt x="388261" y="20139"/>
                  </a:lnTo>
                  <a:lnTo>
                    <a:pt x="386016" y="19203"/>
                  </a:lnTo>
                  <a:lnTo>
                    <a:pt x="382304" y="15473"/>
                  </a:lnTo>
                  <a:lnTo>
                    <a:pt x="381379" y="13225"/>
                  </a:lnTo>
                  <a:lnTo>
                    <a:pt x="381394" y="7964"/>
                  </a:lnTo>
                  <a:lnTo>
                    <a:pt x="382331" y="5722"/>
                  </a:lnTo>
                  <a:lnTo>
                    <a:pt x="386065" y="2013"/>
                  </a:lnTo>
                  <a:lnTo>
                    <a:pt x="388315" y="1089"/>
                  </a:lnTo>
                  <a:lnTo>
                    <a:pt x="393583" y="1104"/>
                  </a:lnTo>
                  <a:lnTo>
                    <a:pt x="395827" y="2041"/>
                  </a:lnTo>
                  <a:lnTo>
                    <a:pt x="399540" y="5771"/>
                  </a:lnTo>
                  <a:lnTo>
                    <a:pt x="400464" y="8019"/>
                  </a:lnTo>
                  <a:lnTo>
                    <a:pt x="400449" y="13279"/>
                  </a:lnTo>
                  <a:lnTo>
                    <a:pt x="399512" y="15522"/>
                  </a:lnTo>
                  <a:lnTo>
                    <a:pt x="395778" y="19231"/>
                  </a:lnTo>
                  <a:lnTo>
                    <a:pt x="393528" y="20154"/>
                  </a:lnTo>
                  <a:close/>
                </a:path>
                <a:path w="3108325" h="27939">
                  <a:moveTo>
                    <a:pt x="431666" y="20263"/>
                  </a:moveTo>
                  <a:lnTo>
                    <a:pt x="426399" y="20248"/>
                  </a:lnTo>
                  <a:lnTo>
                    <a:pt x="424154" y="19312"/>
                  </a:lnTo>
                  <a:lnTo>
                    <a:pt x="420442" y="15582"/>
                  </a:lnTo>
                  <a:lnTo>
                    <a:pt x="419517" y="13334"/>
                  </a:lnTo>
                  <a:lnTo>
                    <a:pt x="419532" y="8073"/>
                  </a:lnTo>
                  <a:lnTo>
                    <a:pt x="420469" y="5831"/>
                  </a:lnTo>
                  <a:lnTo>
                    <a:pt x="424203" y="2122"/>
                  </a:lnTo>
                  <a:lnTo>
                    <a:pt x="426453" y="1198"/>
                  </a:lnTo>
                  <a:lnTo>
                    <a:pt x="431721" y="1213"/>
                  </a:lnTo>
                  <a:lnTo>
                    <a:pt x="433965" y="2150"/>
                  </a:lnTo>
                  <a:lnTo>
                    <a:pt x="437678" y="5880"/>
                  </a:lnTo>
                  <a:lnTo>
                    <a:pt x="438602" y="8128"/>
                  </a:lnTo>
                  <a:lnTo>
                    <a:pt x="438587" y="13388"/>
                  </a:lnTo>
                  <a:lnTo>
                    <a:pt x="437650" y="15631"/>
                  </a:lnTo>
                  <a:lnTo>
                    <a:pt x="433916" y="19340"/>
                  </a:lnTo>
                  <a:lnTo>
                    <a:pt x="431666" y="20263"/>
                  </a:lnTo>
                  <a:close/>
                </a:path>
                <a:path w="3108325" h="27939">
                  <a:moveTo>
                    <a:pt x="469804" y="20372"/>
                  </a:moveTo>
                  <a:lnTo>
                    <a:pt x="464537" y="20357"/>
                  </a:lnTo>
                  <a:lnTo>
                    <a:pt x="462292" y="19421"/>
                  </a:lnTo>
                  <a:lnTo>
                    <a:pt x="458580" y="15691"/>
                  </a:lnTo>
                  <a:lnTo>
                    <a:pt x="457655" y="13443"/>
                  </a:lnTo>
                  <a:lnTo>
                    <a:pt x="457670" y="8182"/>
                  </a:lnTo>
                  <a:lnTo>
                    <a:pt x="458607" y="5940"/>
                  </a:lnTo>
                  <a:lnTo>
                    <a:pt x="462341" y="2231"/>
                  </a:lnTo>
                  <a:lnTo>
                    <a:pt x="464591" y="1307"/>
                  </a:lnTo>
                  <a:lnTo>
                    <a:pt x="469859" y="1322"/>
                  </a:lnTo>
                  <a:lnTo>
                    <a:pt x="472103" y="2259"/>
                  </a:lnTo>
                  <a:lnTo>
                    <a:pt x="475816" y="5989"/>
                  </a:lnTo>
                  <a:lnTo>
                    <a:pt x="476740" y="8237"/>
                  </a:lnTo>
                  <a:lnTo>
                    <a:pt x="476725" y="13497"/>
                  </a:lnTo>
                  <a:lnTo>
                    <a:pt x="475788" y="15740"/>
                  </a:lnTo>
                  <a:lnTo>
                    <a:pt x="472054" y="19449"/>
                  </a:lnTo>
                  <a:lnTo>
                    <a:pt x="469804" y="20372"/>
                  </a:lnTo>
                  <a:close/>
                </a:path>
                <a:path w="3108325" h="27939">
                  <a:moveTo>
                    <a:pt x="507942" y="20481"/>
                  </a:moveTo>
                  <a:lnTo>
                    <a:pt x="502675" y="20466"/>
                  </a:lnTo>
                  <a:lnTo>
                    <a:pt x="500430" y="19530"/>
                  </a:lnTo>
                  <a:lnTo>
                    <a:pt x="496718" y="15800"/>
                  </a:lnTo>
                  <a:lnTo>
                    <a:pt x="495793" y="13552"/>
                  </a:lnTo>
                  <a:lnTo>
                    <a:pt x="495808" y="8291"/>
                  </a:lnTo>
                  <a:lnTo>
                    <a:pt x="496745" y="6049"/>
                  </a:lnTo>
                  <a:lnTo>
                    <a:pt x="500479" y="2340"/>
                  </a:lnTo>
                  <a:lnTo>
                    <a:pt x="502729" y="1416"/>
                  </a:lnTo>
                  <a:lnTo>
                    <a:pt x="507997" y="1431"/>
                  </a:lnTo>
                  <a:lnTo>
                    <a:pt x="510241" y="2368"/>
                  </a:lnTo>
                  <a:lnTo>
                    <a:pt x="513954" y="6098"/>
                  </a:lnTo>
                  <a:lnTo>
                    <a:pt x="514878" y="8346"/>
                  </a:lnTo>
                  <a:lnTo>
                    <a:pt x="514863" y="13606"/>
                  </a:lnTo>
                  <a:lnTo>
                    <a:pt x="513926" y="15849"/>
                  </a:lnTo>
                  <a:lnTo>
                    <a:pt x="510192" y="19558"/>
                  </a:lnTo>
                  <a:lnTo>
                    <a:pt x="507942" y="20481"/>
                  </a:lnTo>
                  <a:close/>
                </a:path>
                <a:path w="3108325" h="27939">
                  <a:moveTo>
                    <a:pt x="546080" y="20590"/>
                  </a:moveTo>
                  <a:lnTo>
                    <a:pt x="540813" y="20575"/>
                  </a:lnTo>
                  <a:lnTo>
                    <a:pt x="538568" y="19639"/>
                  </a:lnTo>
                  <a:lnTo>
                    <a:pt x="534856" y="15909"/>
                  </a:lnTo>
                  <a:lnTo>
                    <a:pt x="533931" y="13661"/>
                  </a:lnTo>
                  <a:lnTo>
                    <a:pt x="533946" y="8400"/>
                  </a:lnTo>
                  <a:lnTo>
                    <a:pt x="534883" y="6158"/>
                  </a:lnTo>
                  <a:lnTo>
                    <a:pt x="538617" y="2449"/>
                  </a:lnTo>
                  <a:lnTo>
                    <a:pt x="540867" y="1525"/>
                  </a:lnTo>
                  <a:lnTo>
                    <a:pt x="546135" y="1540"/>
                  </a:lnTo>
                  <a:lnTo>
                    <a:pt x="548379" y="2477"/>
                  </a:lnTo>
                  <a:lnTo>
                    <a:pt x="552092" y="6207"/>
                  </a:lnTo>
                  <a:lnTo>
                    <a:pt x="553016" y="8455"/>
                  </a:lnTo>
                  <a:lnTo>
                    <a:pt x="553001" y="13715"/>
                  </a:lnTo>
                  <a:lnTo>
                    <a:pt x="552064" y="15958"/>
                  </a:lnTo>
                  <a:lnTo>
                    <a:pt x="548330" y="19667"/>
                  </a:lnTo>
                  <a:lnTo>
                    <a:pt x="546080" y="20590"/>
                  </a:lnTo>
                  <a:close/>
                </a:path>
                <a:path w="3108325" h="27939">
                  <a:moveTo>
                    <a:pt x="584218" y="20699"/>
                  </a:moveTo>
                  <a:lnTo>
                    <a:pt x="578951" y="20684"/>
                  </a:lnTo>
                  <a:lnTo>
                    <a:pt x="576706" y="19748"/>
                  </a:lnTo>
                  <a:lnTo>
                    <a:pt x="572994" y="16018"/>
                  </a:lnTo>
                  <a:lnTo>
                    <a:pt x="572069" y="13770"/>
                  </a:lnTo>
                  <a:lnTo>
                    <a:pt x="572084" y="8509"/>
                  </a:lnTo>
                  <a:lnTo>
                    <a:pt x="573021" y="6267"/>
                  </a:lnTo>
                  <a:lnTo>
                    <a:pt x="576755" y="2558"/>
                  </a:lnTo>
                  <a:lnTo>
                    <a:pt x="579005" y="1634"/>
                  </a:lnTo>
                  <a:lnTo>
                    <a:pt x="584273" y="1649"/>
                  </a:lnTo>
                  <a:lnTo>
                    <a:pt x="586517" y="2586"/>
                  </a:lnTo>
                  <a:lnTo>
                    <a:pt x="590230" y="6316"/>
                  </a:lnTo>
                  <a:lnTo>
                    <a:pt x="591154" y="8564"/>
                  </a:lnTo>
                  <a:lnTo>
                    <a:pt x="591139" y="13824"/>
                  </a:lnTo>
                  <a:lnTo>
                    <a:pt x="590202" y="16067"/>
                  </a:lnTo>
                  <a:lnTo>
                    <a:pt x="586468" y="19776"/>
                  </a:lnTo>
                  <a:lnTo>
                    <a:pt x="584218" y="20699"/>
                  </a:lnTo>
                  <a:close/>
                </a:path>
                <a:path w="3108325" h="27939">
                  <a:moveTo>
                    <a:pt x="622356" y="20808"/>
                  </a:moveTo>
                  <a:lnTo>
                    <a:pt x="617089" y="20793"/>
                  </a:lnTo>
                  <a:lnTo>
                    <a:pt x="614844" y="19857"/>
                  </a:lnTo>
                  <a:lnTo>
                    <a:pt x="611131" y="16127"/>
                  </a:lnTo>
                  <a:lnTo>
                    <a:pt x="610207" y="13879"/>
                  </a:lnTo>
                  <a:lnTo>
                    <a:pt x="610222" y="8618"/>
                  </a:lnTo>
                  <a:lnTo>
                    <a:pt x="611159" y="6376"/>
                  </a:lnTo>
                  <a:lnTo>
                    <a:pt x="614893" y="2667"/>
                  </a:lnTo>
                  <a:lnTo>
                    <a:pt x="617143" y="1743"/>
                  </a:lnTo>
                  <a:lnTo>
                    <a:pt x="622410" y="1758"/>
                  </a:lnTo>
                  <a:lnTo>
                    <a:pt x="624655" y="2695"/>
                  </a:lnTo>
                  <a:lnTo>
                    <a:pt x="628368" y="6425"/>
                  </a:lnTo>
                  <a:lnTo>
                    <a:pt x="629292" y="8673"/>
                  </a:lnTo>
                  <a:lnTo>
                    <a:pt x="629277" y="13933"/>
                  </a:lnTo>
                  <a:lnTo>
                    <a:pt x="628340" y="16176"/>
                  </a:lnTo>
                  <a:lnTo>
                    <a:pt x="624606" y="19885"/>
                  </a:lnTo>
                  <a:lnTo>
                    <a:pt x="622356" y="20808"/>
                  </a:lnTo>
                  <a:close/>
                </a:path>
                <a:path w="3108325" h="27939">
                  <a:moveTo>
                    <a:pt x="660494" y="20917"/>
                  </a:moveTo>
                  <a:lnTo>
                    <a:pt x="655227" y="20902"/>
                  </a:lnTo>
                  <a:lnTo>
                    <a:pt x="652982" y="19966"/>
                  </a:lnTo>
                  <a:lnTo>
                    <a:pt x="649269" y="16236"/>
                  </a:lnTo>
                  <a:lnTo>
                    <a:pt x="648345" y="13988"/>
                  </a:lnTo>
                  <a:lnTo>
                    <a:pt x="648360" y="8727"/>
                  </a:lnTo>
                  <a:lnTo>
                    <a:pt x="649297" y="6485"/>
                  </a:lnTo>
                  <a:lnTo>
                    <a:pt x="653031" y="2776"/>
                  </a:lnTo>
                  <a:lnTo>
                    <a:pt x="655281" y="1852"/>
                  </a:lnTo>
                  <a:lnTo>
                    <a:pt x="660548" y="1867"/>
                  </a:lnTo>
                  <a:lnTo>
                    <a:pt x="662793" y="2804"/>
                  </a:lnTo>
                  <a:lnTo>
                    <a:pt x="666506" y="6534"/>
                  </a:lnTo>
                  <a:lnTo>
                    <a:pt x="667430" y="8782"/>
                  </a:lnTo>
                  <a:lnTo>
                    <a:pt x="667415" y="14042"/>
                  </a:lnTo>
                  <a:lnTo>
                    <a:pt x="666478" y="16285"/>
                  </a:lnTo>
                  <a:lnTo>
                    <a:pt x="662744" y="19994"/>
                  </a:lnTo>
                  <a:lnTo>
                    <a:pt x="660494" y="20917"/>
                  </a:lnTo>
                  <a:close/>
                </a:path>
                <a:path w="3108325" h="27939">
                  <a:moveTo>
                    <a:pt x="698632" y="21026"/>
                  </a:moveTo>
                  <a:lnTo>
                    <a:pt x="693365" y="21011"/>
                  </a:lnTo>
                  <a:lnTo>
                    <a:pt x="691120" y="20075"/>
                  </a:lnTo>
                  <a:lnTo>
                    <a:pt x="687407" y="16345"/>
                  </a:lnTo>
                  <a:lnTo>
                    <a:pt x="686483" y="14097"/>
                  </a:lnTo>
                  <a:lnTo>
                    <a:pt x="686498" y="8836"/>
                  </a:lnTo>
                  <a:lnTo>
                    <a:pt x="687435" y="6594"/>
                  </a:lnTo>
                  <a:lnTo>
                    <a:pt x="691169" y="2885"/>
                  </a:lnTo>
                  <a:lnTo>
                    <a:pt x="693419" y="1961"/>
                  </a:lnTo>
                  <a:lnTo>
                    <a:pt x="698686" y="1976"/>
                  </a:lnTo>
                  <a:lnTo>
                    <a:pt x="700931" y="2913"/>
                  </a:lnTo>
                  <a:lnTo>
                    <a:pt x="704643" y="6643"/>
                  </a:lnTo>
                  <a:lnTo>
                    <a:pt x="705568" y="8891"/>
                  </a:lnTo>
                  <a:lnTo>
                    <a:pt x="705553" y="14151"/>
                  </a:lnTo>
                  <a:lnTo>
                    <a:pt x="704616" y="16394"/>
                  </a:lnTo>
                  <a:lnTo>
                    <a:pt x="700882" y="20103"/>
                  </a:lnTo>
                  <a:lnTo>
                    <a:pt x="698632" y="21026"/>
                  </a:lnTo>
                  <a:close/>
                </a:path>
                <a:path w="3108325" h="27939">
                  <a:moveTo>
                    <a:pt x="736770" y="21135"/>
                  </a:moveTo>
                  <a:lnTo>
                    <a:pt x="731503" y="21120"/>
                  </a:lnTo>
                  <a:lnTo>
                    <a:pt x="729258" y="20184"/>
                  </a:lnTo>
                  <a:lnTo>
                    <a:pt x="725545" y="16454"/>
                  </a:lnTo>
                  <a:lnTo>
                    <a:pt x="724621" y="14206"/>
                  </a:lnTo>
                  <a:lnTo>
                    <a:pt x="724636" y="8945"/>
                  </a:lnTo>
                  <a:lnTo>
                    <a:pt x="725573" y="6703"/>
                  </a:lnTo>
                  <a:lnTo>
                    <a:pt x="729307" y="2994"/>
                  </a:lnTo>
                  <a:lnTo>
                    <a:pt x="731557" y="2070"/>
                  </a:lnTo>
                  <a:lnTo>
                    <a:pt x="736824" y="2085"/>
                  </a:lnTo>
                  <a:lnTo>
                    <a:pt x="739069" y="3022"/>
                  </a:lnTo>
                  <a:lnTo>
                    <a:pt x="742781" y="6752"/>
                  </a:lnTo>
                  <a:lnTo>
                    <a:pt x="743706" y="9000"/>
                  </a:lnTo>
                  <a:lnTo>
                    <a:pt x="743691" y="14260"/>
                  </a:lnTo>
                  <a:lnTo>
                    <a:pt x="742754" y="16503"/>
                  </a:lnTo>
                  <a:lnTo>
                    <a:pt x="739020" y="20212"/>
                  </a:lnTo>
                  <a:lnTo>
                    <a:pt x="736770" y="21135"/>
                  </a:lnTo>
                  <a:close/>
                </a:path>
                <a:path w="3108325" h="27939">
                  <a:moveTo>
                    <a:pt x="774908" y="21244"/>
                  </a:moveTo>
                  <a:lnTo>
                    <a:pt x="769640" y="21229"/>
                  </a:lnTo>
                  <a:lnTo>
                    <a:pt x="767396" y="20293"/>
                  </a:lnTo>
                  <a:lnTo>
                    <a:pt x="763683" y="16563"/>
                  </a:lnTo>
                  <a:lnTo>
                    <a:pt x="762759" y="14315"/>
                  </a:lnTo>
                  <a:lnTo>
                    <a:pt x="762774" y="9054"/>
                  </a:lnTo>
                  <a:lnTo>
                    <a:pt x="763711" y="6812"/>
                  </a:lnTo>
                  <a:lnTo>
                    <a:pt x="767445" y="3103"/>
                  </a:lnTo>
                  <a:lnTo>
                    <a:pt x="769695" y="2179"/>
                  </a:lnTo>
                  <a:lnTo>
                    <a:pt x="774962" y="2194"/>
                  </a:lnTo>
                  <a:lnTo>
                    <a:pt x="777207" y="3131"/>
                  </a:lnTo>
                  <a:lnTo>
                    <a:pt x="780919" y="6861"/>
                  </a:lnTo>
                  <a:lnTo>
                    <a:pt x="781844" y="9109"/>
                  </a:lnTo>
                  <a:lnTo>
                    <a:pt x="781829" y="14369"/>
                  </a:lnTo>
                  <a:lnTo>
                    <a:pt x="780892" y="16612"/>
                  </a:lnTo>
                  <a:lnTo>
                    <a:pt x="777158" y="20321"/>
                  </a:lnTo>
                  <a:lnTo>
                    <a:pt x="774908" y="21244"/>
                  </a:lnTo>
                  <a:close/>
                </a:path>
                <a:path w="3108325" h="27939">
                  <a:moveTo>
                    <a:pt x="813046" y="21353"/>
                  </a:moveTo>
                  <a:lnTo>
                    <a:pt x="807778" y="21338"/>
                  </a:lnTo>
                  <a:lnTo>
                    <a:pt x="805534" y="20402"/>
                  </a:lnTo>
                  <a:lnTo>
                    <a:pt x="801821" y="16672"/>
                  </a:lnTo>
                  <a:lnTo>
                    <a:pt x="800897" y="14424"/>
                  </a:lnTo>
                  <a:lnTo>
                    <a:pt x="800912" y="9163"/>
                  </a:lnTo>
                  <a:lnTo>
                    <a:pt x="801849" y="6921"/>
                  </a:lnTo>
                  <a:lnTo>
                    <a:pt x="805583" y="3212"/>
                  </a:lnTo>
                  <a:lnTo>
                    <a:pt x="807833" y="2288"/>
                  </a:lnTo>
                  <a:lnTo>
                    <a:pt x="813100" y="2303"/>
                  </a:lnTo>
                  <a:lnTo>
                    <a:pt x="815345" y="3240"/>
                  </a:lnTo>
                  <a:lnTo>
                    <a:pt x="819057" y="6970"/>
                  </a:lnTo>
                  <a:lnTo>
                    <a:pt x="819982" y="9218"/>
                  </a:lnTo>
                  <a:lnTo>
                    <a:pt x="819967" y="14478"/>
                  </a:lnTo>
                  <a:lnTo>
                    <a:pt x="819030" y="16721"/>
                  </a:lnTo>
                  <a:lnTo>
                    <a:pt x="815296" y="20430"/>
                  </a:lnTo>
                  <a:lnTo>
                    <a:pt x="813046" y="21353"/>
                  </a:lnTo>
                  <a:close/>
                </a:path>
                <a:path w="3108325" h="27939">
                  <a:moveTo>
                    <a:pt x="851184" y="21462"/>
                  </a:moveTo>
                  <a:lnTo>
                    <a:pt x="845916" y="21447"/>
                  </a:lnTo>
                  <a:lnTo>
                    <a:pt x="843672" y="20511"/>
                  </a:lnTo>
                  <a:lnTo>
                    <a:pt x="839959" y="16781"/>
                  </a:lnTo>
                  <a:lnTo>
                    <a:pt x="839035" y="14533"/>
                  </a:lnTo>
                  <a:lnTo>
                    <a:pt x="839050" y="9272"/>
                  </a:lnTo>
                  <a:lnTo>
                    <a:pt x="839987" y="7030"/>
                  </a:lnTo>
                  <a:lnTo>
                    <a:pt x="843721" y="3321"/>
                  </a:lnTo>
                  <a:lnTo>
                    <a:pt x="845971" y="2397"/>
                  </a:lnTo>
                  <a:lnTo>
                    <a:pt x="851238" y="2412"/>
                  </a:lnTo>
                  <a:lnTo>
                    <a:pt x="853483" y="3349"/>
                  </a:lnTo>
                  <a:lnTo>
                    <a:pt x="857195" y="7079"/>
                  </a:lnTo>
                  <a:lnTo>
                    <a:pt x="858120" y="9327"/>
                  </a:lnTo>
                  <a:lnTo>
                    <a:pt x="858105" y="14587"/>
                  </a:lnTo>
                  <a:lnTo>
                    <a:pt x="857168" y="16830"/>
                  </a:lnTo>
                  <a:lnTo>
                    <a:pt x="853434" y="20539"/>
                  </a:lnTo>
                  <a:lnTo>
                    <a:pt x="851184" y="21462"/>
                  </a:lnTo>
                  <a:close/>
                </a:path>
                <a:path w="3108325" h="27939">
                  <a:moveTo>
                    <a:pt x="889322" y="21571"/>
                  </a:moveTo>
                  <a:lnTo>
                    <a:pt x="884054" y="21556"/>
                  </a:lnTo>
                  <a:lnTo>
                    <a:pt x="881810" y="20620"/>
                  </a:lnTo>
                  <a:lnTo>
                    <a:pt x="878097" y="16890"/>
                  </a:lnTo>
                  <a:lnTo>
                    <a:pt x="877173" y="14642"/>
                  </a:lnTo>
                  <a:lnTo>
                    <a:pt x="877188" y="9381"/>
                  </a:lnTo>
                  <a:lnTo>
                    <a:pt x="878125" y="7139"/>
                  </a:lnTo>
                  <a:lnTo>
                    <a:pt x="881859" y="3430"/>
                  </a:lnTo>
                  <a:lnTo>
                    <a:pt x="884109" y="2506"/>
                  </a:lnTo>
                  <a:lnTo>
                    <a:pt x="889376" y="2521"/>
                  </a:lnTo>
                  <a:lnTo>
                    <a:pt x="891621" y="3458"/>
                  </a:lnTo>
                  <a:lnTo>
                    <a:pt x="895333" y="7188"/>
                  </a:lnTo>
                  <a:lnTo>
                    <a:pt x="896258" y="9436"/>
                  </a:lnTo>
                  <a:lnTo>
                    <a:pt x="896243" y="14696"/>
                  </a:lnTo>
                  <a:lnTo>
                    <a:pt x="895306" y="16939"/>
                  </a:lnTo>
                  <a:lnTo>
                    <a:pt x="891572" y="20648"/>
                  </a:lnTo>
                  <a:lnTo>
                    <a:pt x="889322" y="21571"/>
                  </a:lnTo>
                  <a:close/>
                </a:path>
                <a:path w="3108325" h="27939">
                  <a:moveTo>
                    <a:pt x="927460" y="21680"/>
                  </a:moveTo>
                  <a:lnTo>
                    <a:pt x="922192" y="21665"/>
                  </a:lnTo>
                  <a:lnTo>
                    <a:pt x="919948" y="20729"/>
                  </a:lnTo>
                  <a:lnTo>
                    <a:pt x="916235" y="16999"/>
                  </a:lnTo>
                  <a:lnTo>
                    <a:pt x="915311" y="14751"/>
                  </a:lnTo>
                  <a:lnTo>
                    <a:pt x="915326" y="9490"/>
                  </a:lnTo>
                  <a:lnTo>
                    <a:pt x="916263" y="7248"/>
                  </a:lnTo>
                  <a:lnTo>
                    <a:pt x="919997" y="3539"/>
                  </a:lnTo>
                  <a:lnTo>
                    <a:pt x="922247" y="2615"/>
                  </a:lnTo>
                  <a:lnTo>
                    <a:pt x="927514" y="2630"/>
                  </a:lnTo>
                  <a:lnTo>
                    <a:pt x="929759" y="3567"/>
                  </a:lnTo>
                  <a:lnTo>
                    <a:pt x="933471" y="7297"/>
                  </a:lnTo>
                  <a:lnTo>
                    <a:pt x="934396" y="9545"/>
                  </a:lnTo>
                  <a:lnTo>
                    <a:pt x="934381" y="14805"/>
                  </a:lnTo>
                  <a:lnTo>
                    <a:pt x="933443" y="17048"/>
                  </a:lnTo>
                  <a:lnTo>
                    <a:pt x="929710" y="20757"/>
                  </a:lnTo>
                  <a:lnTo>
                    <a:pt x="927460" y="21680"/>
                  </a:lnTo>
                  <a:close/>
                </a:path>
                <a:path w="3108325" h="27939">
                  <a:moveTo>
                    <a:pt x="965598" y="21789"/>
                  </a:moveTo>
                  <a:lnTo>
                    <a:pt x="960330" y="21774"/>
                  </a:lnTo>
                  <a:lnTo>
                    <a:pt x="958086" y="20838"/>
                  </a:lnTo>
                  <a:lnTo>
                    <a:pt x="954373" y="17108"/>
                  </a:lnTo>
                  <a:lnTo>
                    <a:pt x="953449" y="14860"/>
                  </a:lnTo>
                  <a:lnTo>
                    <a:pt x="953464" y="9599"/>
                  </a:lnTo>
                  <a:lnTo>
                    <a:pt x="954401" y="7357"/>
                  </a:lnTo>
                  <a:lnTo>
                    <a:pt x="958135" y="3648"/>
                  </a:lnTo>
                  <a:lnTo>
                    <a:pt x="960385" y="2724"/>
                  </a:lnTo>
                  <a:lnTo>
                    <a:pt x="965652" y="2739"/>
                  </a:lnTo>
                  <a:lnTo>
                    <a:pt x="967897" y="3676"/>
                  </a:lnTo>
                  <a:lnTo>
                    <a:pt x="971609" y="7406"/>
                  </a:lnTo>
                  <a:lnTo>
                    <a:pt x="972534" y="9654"/>
                  </a:lnTo>
                  <a:lnTo>
                    <a:pt x="972519" y="14914"/>
                  </a:lnTo>
                  <a:lnTo>
                    <a:pt x="971581" y="17157"/>
                  </a:lnTo>
                  <a:lnTo>
                    <a:pt x="967848" y="20866"/>
                  </a:lnTo>
                  <a:lnTo>
                    <a:pt x="965598" y="21789"/>
                  </a:lnTo>
                  <a:close/>
                </a:path>
                <a:path w="3108325" h="27939">
                  <a:moveTo>
                    <a:pt x="1003736" y="21898"/>
                  </a:moveTo>
                  <a:lnTo>
                    <a:pt x="998468" y="21883"/>
                  </a:lnTo>
                  <a:lnTo>
                    <a:pt x="996224" y="20947"/>
                  </a:lnTo>
                  <a:lnTo>
                    <a:pt x="992511" y="17217"/>
                  </a:lnTo>
                  <a:lnTo>
                    <a:pt x="991587" y="14969"/>
                  </a:lnTo>
                  <a:lnTo>
                    <a:pt x="991602" y="9708"/>
                  </a:lnTo>
                  <a:lnTo>
                    <a:pt x="992539" y="7466"/>
                  </a:lnTo>
                  <a:lnTo>
                    <a:pt x="996273" y="3757"/>
                  </a:lnTo>
                  <a:lnTo>
                    <a:pt x="998523" y="2833"/>
                  </a:lnTo>
                  <a:lnTo>
                    <a:pt x="1003790" y="2848"/>
                  </a:lnTo>
                  <a:lnTo>
                    <a:pt x="1006035" y="3785"/>
                  </a:lnTo>
                  <a:lnTo>
                    <a:pt x="1009747" y="7515"/>
                  </a:lnTo>
                  <a:lnTo>
                    <a:pt x="1010672" y="9763"/>
                  </a:lnTo>
                  <a:lnTo>
                    <a:pt x="1010657" y="15023"/>
                  </a:lnTo>
                  <a:lnTo>
                    <a:pt x="1009719" y="17266"/>
                  </a:lnTo>
                  <a:lnTo>
                    <a:pt x="1005986" y="20975"/>
                  </a:lnTo>
                  <a:lnTo>
                    <a:pt x="1003736" y="21898"/>
                  </a:lnTo>
                  <a:close/>
                </a:path>
                <a:path w="3108325" h="27939">
                  <a:moveTo>
                    <a:pt x="1041874" y="22007"/>
                  </a:moveTo>
                  <a:lnTo>
                    <a:pt x="1036606" y="21992"/>
                  </a:lnTo>
                  <a:lnTo>
                    <a:pt x="1034362" y="21056"/>
                  </a:lnTo>
                  <a:lnTo>
                    <a:pt x="1030649" y="17326"/>
                  </a:lnTo>
                  <a:lnTo>
                    <a:pt x="1029725" y="15078"/>
                  </a:lnTo>
                  <a:lnTo>
                    <a:pt x="1029740" y="9817"/>
                  </a:lnTo>
                  <a:lnTo>
                    <a:pt x="1030677" y="7575"/>
                  </a:lnTo>
                  <a:lnTo>
                    <a:pt x="1034411" y="3866"/>
                  </a:lnTo>
                  <a:lnTo>
                    <a:pt x="1036661" y="2942"/>
                  </a:lnTo>
                  <a:lnTo>
                    <a:pt x="1041928" y="2957"/>
                  </a:lnTo>
                  <a:lnTo>
                    <a:pt x="1044173" y="3894"/>
                  </a:lnTo>
                  <a:lnTo>
                    <a:pt x="1047885" y="7624"/>
                  </a:lnTo>
                  <a:lnTo>
                    <a:pt x="1048810" y="9872"/>
                  </a:lnTo>
                  <a:lnTo>
                    <a:pt x="1048795" y="15132"/>
                  </a:lnTo>
                  <a:lnTo>
                    <a:pt x="1047857" y="17375"/>
                  </a:lnTo>
                  <a:lnTo>
                    <a:pt x="1044124" y="21084"/>
                  </a:lnTo>
                  <a:lnTo>
                    <a:pt x="1041874" y="22007"/>
                  </a:lnTo>
                  <a:close/>
                </a:path>
                <a:path w="3108325" h="27939">
                  <a:moveTo>
                    <a:pt x="1080012" y="22116"/>
                  </a:moveTo>
                  <a:lnTo>
                    <a:pt x="1074744" y="22101"/>
                  </a:lnTo>
                  <a:lnTo>
                    <a:pt x="1072500" y="21165"/>
                  </a:lnTo>
                  <a:lnTo>
                    <a:pt x="1068787" y="17435"/>
                  </a:lnTo>
                  <a:lnTo>
                    <a:pt x="1067863" y="15187"/>
                  </a:lnTo>
                  <a:lnTo>
                    <a:pt x="1067878" y="9926"/>
                  </a:lnTo>
                  <a:lnTo>
                    <a:pt x="1068815" y="7684"/>
                  </a:lnTo>
                  <a:lnTo>
                    <a:pt x="1072549" y="3975"/>
                  </a:lnTo>
                  <a:lnTo>
                    <a:pt x="1074799" y="3051"/>
                  </a:lnTo>
                  <a:lnTo>
                    <a:pt x="1080066" y="3066"/>
                  </a:lnTo>
                  <a:lnTo>
                    <a:pt x="1082311" y="4003"/>
                  </a:lnTo>
                  <a:lnTo>
                    <a:pt x="1086023" y="7733"/>
                  </a:lnTo>
                  <a:lnTo>
                    <a:pt x="1086948" y="9981"/>
                  </a:lnTo>
                  <a:lnTo>
                    <a:pt x="1086933" y="15241"/>
                  </a:lnTo>
                  <a:lnTo>
                    <a:pt x="1085995" y="17484"/>
                  </a:lnTo>
                  <a:lnTo>
                    <a:pt x="1082261" y="21193"/>
                  </a:lnTo>
                  <a:lnTo>
                    <a:pt x="1080012" y="22116"/>
                  </a:lnTo>
                  <a:close/>
                </a:path>
                <a:path w="3108325" h="27939">
                  <a:moveTo>
                    <a:pt x="1118150" y="22225"/>
                  </a:moveTo>
                  <a:lnTo>
                    <a:pt x="1112882" y="22210"/>
                  </a:lnTo>
                  <a:lnTo>
                    <a:pt x="1110638" y="21274"/>
                  </a:lnTo>
                  <a:lnTo>
                    <a:pt x="1106925" y="17544"/>
                  </a:lnTo>
                  <a:lnTo>
                    <a:pt x="1106001" y="15296"/>
                  </a:lnTo>
                  <a:lnTo>
                    <a:pt x="1106016" y="10035"/>
                  </a:lnTo>
                  <a:lnTo>
                    <a:pt x="1106953" y="7793"/>
                  </a:lnTo>
                  <a:lnTo>
                    <a:pt x="1110687" y="4084"/>
                  </a:lnTo>
                  <a:lnTo>
                    <a:pt x="1112937" y="3160"/>
                  </a:lnTo>
                  <a:lnTo>
                    <a:pt x="1118204" y="3175"/>
                  </a:lnTo>
                  <a:lnTo>
                    <a:pt x="1120449" y="4112"/>
                  </a:lnTo>
                  <a:lnTo>
                    <a:pt x="1124161" y="7842"/>
                  </a:lnTo>
                  <a:lnTo>
                    <a:pt x="1125086" y="10090"/>
                  </a:lnTo>
                  <a:lnTo>
                    <a:pt x="1125071" y="15350"/>
                  </a:lnTo>
                  <a:lnTo>
                    <a:pt x="1124133" y="17593"/>
                  </a:lnTo>
                  <a:lnTo>
                    <a:pt x="1120399" y="21302"/>
                  </a:lnTo>
                  <a:lnTo>
                    <a:pt x="1118150" y="22225"/>
                  </a:lnTo>
                  <a:close/>
                </a:path>
                <a:path w="3108325" h="27939">
                  <a:moveTo>
                    <a:pt x="1156288" y="22334"/>
                  </a:moveTo>
                  <a:lnTo>
                    <a:pt x="1151020" y="22319"/>
                  </a:lnTo>
                  <a:lnTo>
                    <a:pt x="1148776" y="21383"/>
                  </a:lnTo>
                  <a:lnTo>
                    <a:pt x="1145063" y="17652"/>
                  </a:lnTo>
                  <a:lnTo>
                    <a:pt x="1144139" y="15405"/>
                  </a:lnTo>
                  <a:lnTo>
                    <a:pt x="1144154" y="10144"/>
                  </a:lnTo>
                  <a:lnTo>
                    <a:pt x="1145091" y="7902"/>
                  </a:lnTo>
                  <a:lnTo>
                    <a:pt x="1148825" y="4193"/>
                  </a:lnTo>
                  <a:lnTo>
                    <a:pt x="1151075" y="3269"/>
                  </a:lnTo>
                  <a:lnTo>
                    <a:pt x="1156342" y="3284"/>
                  </a:lnTo>
                  <a:lnTo>
                    <a:pt x="1158587" y="4221"/>
                  </a:lnTo>
                  <a:lnTo>
                    <a:pt x="1162299" y="7951"/>
                  </a:lnTo>
                  <a:lnTo>
                    <a:pt x="1163224" y="10199"/>
                  </a:lnTo>
                  <a:lnTo>
                    <a:pt x="1163209" y="15459"/>
                  </a:lnTo>
                  <a:lnTo>
                    <a:pt x="1162271" y="17702"/>
                  </a:lnTo>
                  <a:lnTo>
                    <a:pt x="1158537" y="21411"/>
                  </a:lnTo>
                  <a:lnTo>
                    <a:pt x="1156288" y="22334"/>
                  </a:lnTo>
                  <a:close/>
                </a:path>
                <a:path w="3108325" h="27939">
                  <a:moveTo>
                    <a:pt x="1194426" y="22443"/>
                  </a:moveTo>
                  <a:lnTo>
                    <a:pt x="1189158" y="22428"/>
                  </a:lnTo>
                  <a:lnTo>
                    <a:pt x="1186914" y="21492"/>
                  </a:lnTo>
                  <a:lnTo>
                    <a:pt x="1183201" y="17761"/>
                  </a:lnTo>
                  <a:lnTo>
                    <a:pt x="1182277" y="15514"/>
                  </a:lnTo>
                  <a:lnTo>
                    <a:pt x="1182292" y="10253"/>
                  </a:lnTo>
                  <a:lnTo>
                    <a:pt x="1183229" y="8011"/>
                  </a:lnTo>
                  <a:lnTo>
                    <a:pt x="1186963" y="4302"/>
                  </a:lnTo>
                  <a:lnTo>
                    <a:pt x="1189213" y="3378"/>
                  </a:lnTo>
                  <a:lnTo>
                    <a:pt x="1194480" y="3393"/>
                  </a:lnTo>
                  <a:lnTo>
                    <a:pt x="1196725" y="4330"/>
                  </a:lnTo>
                  <a:lnTo>
                    <a:pt x="1200437" y="8060"/>
                  </a:lnTo>
                  <a:lnTo>
                    <a:pt x="1201362" y="10308"/>
                  </a:lnTo>
                  <a:lnTo>
                    <a:pt x="1201347" y="15568"/>
                  </a:lnTo>
                  <a:lnTo>
                    <a:pt x="1200409" y="17811"/>
                  </a:lnTo>
                  <a:lnTo>
                    <a:pt x="1196675" y="21520"/>
                  </a:lnTo>
                  <a:lnTo>
                    <a:pt x="1194426" y="22443"/>
                  </a:lnTo>
                  <a:close/>
                </a:path>
                <a:path w="3108325" h="27939">
                  <a:moveTo>
                    <a:pt x="1232564" y="22552"/>
                  </a:moveTo>
                  <a:lnTo>
                    <a:pt x="1227296" y="22537"/>
                  </a:lnTo>
                  <a:lnTo>
                    <a:pt x="1225052" y="21601"/>
                  </a:lnTo>
                  <a:lnTo>
                    <a:pt x="1221339" y="17870"/>
                  </a:lnTo>
                  <a:lnTo>
                    <a:pt x="1220415" y="15623"/>
                  </a:lnTo>
                  <a:lnTo>
                    <a:pt x="1220430" y="10362"/>
                  </a:lnTo>
                  <a:lnTo>
                    <a:pt x="1221367" y="8120"/>
                  </a:lnTo>
                  <a:lnTo>
                    <a:pt x="1225101" y="4411"/>
                  </a:lnTo>
                  <a:lnTo>
                    <a:pt x="1227351" y="3487"/>
                  </a:lnTo>
                  <a:lnTo>
                    <a:pt x="1232618" y="3502"/>
                  </a:lnTo>
                  <a:lnTo>
                    <a:pt x="1234862" y="4439"/>
                  </a:lnTo>
                  <a:lnTo>
                    <a:pt x="1238575" y="8169"/>
                  </a:lnTo>
                  <a:lnTo>
                    <a:pt x="1239500" y="10417"/>
                  </a:lnTo>
                  <a:lnTo>
                    <a:pt x="1239484" y="15677"/>
                  </a:lnTo>
                  <a:lnTo>
                    <a:pt x="1238547" y="17920"/>
                  </a:lnTo>
                  <a:lnTo>
                    <a:pt x="1234813" y="21629"/>
                  </a:lnTo>
                  <a:lnTo>
                    <a:pt x="1232564" y="22552"/>
                  </a:lnTo>
                  <a:close/>
                </a:path>
                <a:path w="3108325" h="27939">
                  <a:moveTo>
                    <a:pt x="1270702" y="22661"/>
                  </a:moveTo>
                  <a:lnTo>
                    <a:pt x="1265434" y="22646"/>
                  </a:lnTo>
                  <a:lnTo>
                    <a:pt x="1263190" y="21710"/>
                  </a:lnTo>
                  <a:lnTo>
                    <a:pt x="1259477" y="17979"/>
                  </a:lnTo>
                  <a:lnTo>
                    <a:pt x="1258553" y="15732"/>
                  </a:lnTo>
                  <a:lnTo>
                    <a:pt x="1258568" y="10471"/>
                  </a:lnTo>
                  <a:lnTo>
                    <a:pt x="1259505" y="8229"/>
                  </a:lnTo>
                  <a:lnTo>
                    <a:pt x="1263239" y="4520"/>
                  </a:lnTo>
                  <a:lnTo>
                    <a:pt x="1265489" y="3596"/>
                  </a:lnTo>
                  <a:lnTo>
                    <a:pt x="1270756" y="3611"/>
                  </a:lnTo>
                  <a:lnTo>
                    <a:pt x="1273001" y="4548"/>
                  </a:lnTo>
                  <a:lnTo>
                    <a:pt x="1276713" y="8278"/>
                  </a:lnTo>
                  <a:lnTo>
                    <a:pt x="1277637" y="10526"/>
                  </a:lnTo>
                  <a:lnTo>
                    <a:pt x="1277622" y="15786"/>
                  </a:lnTo>
                  <a:lnTo>
                    <a:pt x="1276685" y="18029"/>
                  </a:lnTo>
                  <a:lnTo>
                    <a:pt x="1272951" y="21738"/>
                  </a:lnTo>
                  <a:lnTo>
                    <a:pt x="1270702" y="22661"/>
                  </a:lnTo>
                  <a:close/>
                </a:path>
                <a:path w="3108325" h="27939">
                  <a:moveTo>
                    <a:pt x="1308840" y="22770"/>
                  </a:moveTo>
                  <a:lnTo>
                    <a:pt x="1303572" y="22755"/>
                  </a:lnTo>
                  <a:lnTo>
                    <a:pt x="1301328" y="21819"/>
                  </a:lnTo>
                  <a:lnTo>
                    <a:pt x="1297615" y="18088"/>
                  </a:lnTo>
                  <a:lnTo>
                    <a:pt x="1296690" y="15841"/>
                  </a:lnTo>
                  <a:lnTo>
                    <a:pt x="1296706" y="10580"/>
                  </a:lnTo>
                  <a:lnTo>
                    <a:pt x="1297643" y="8338"/>
                  </a:lnTo>
                  <a:lnTo>
                    <a:pt x="1301377" y="4629"/>
                  </a:lnTo>
                  <a:lnTo>
                    <a:pt x="1303627" y="3705"/>
                  </a:lnTo>
                  <a:lnTo>
                    <a:pt x="1308894" y="3720"/>
                  </a:lnTo>
                  <a:lnTo>
                    <a:pt x="1311138" y="4657"/>
                  </a:lnTo>
                  <a:lnTo>
                    <a:pt x="1314851" y="8387"/>
                  </a:lnTo>
                  <a:lnTo>
                    <a:pt x="1315775" y="10635"/>
                  </a:lnTo>
                  <a:lnTo>
                    <a:pt x="1315760" y="15895"/>
                  </a:lnTo>
                  <a:lnTo>
                    <a:pt x="1314823" y="18138"/>
                  </a:lnTo>
                  <a:lnTo>
                    <a:pt x="1311089" y="21847"/>
                  </a:lnTo>
                  <a:lnTo>
                    <a:pt x="1308840" y="22770"/>
                  </a:lnTo>
                  <a:close/>
                </a:path>
                <a:path w="3108325" h="27939">
                  <a:moveTo>
                    <a:pt x="1346977" y="22879"/>
                  </a:moveTo>
                  <a:lnTo>
                    <a:pt x="1341710" y="22864"/>
                  </a:lnTo>
                  <a:lnTo>
                    <a:pt x="1339466" y="21928"/>
                  </a:lnTo>
                  <a:lnTo>
                    <a:pt x="1335753" y="18197"/>
                  </a:lnTo>
                  <a:lnTo>
                    <a:pt x="1334828" y="15950"/>
                  </a:lnTo>
                  <a:lnTo>
                    <a:pt x="1334843" y="10689"/>
                  </a:lnTo>
                  <a:lnTo>
                    <a:pt x="1335781" y="8447"/>
                  </a:lnTo>
                  <a:lnTo>
                    <a:pt x="1339515" y="4738"/>
                  </a:lnTo>
                  <a:lnTo>
                    <a:pt x="1341764" y="3814"/>
                  </a:lnTo>
                  <a:lnTo>
                    <a:pt x="1347032" y="3829"/>
                  </a:lnTo>
                  <a:lnTo>
                    <a:pt x="1349276" y="4766"/>
                  </a:lnTo>
                  <a:lnTo>
                    <a:pt x="1352989" y="8496"/>
                  </a:lnTo>
                  <a:lnTo>
                    <a:pt x="1353913" y="10744"/>
                  </a:lnTo>
                  <a:lnTo>
                    <a:pt x="1353898" y="16004"/>
                  </a:lnTo>
                  <a:lnTo>
                    <a:pt x="1352961" y="18247"/>
                  </a:lnTo>
                  <a:lnTo>
                    <a:pt x="1349227" y="21956"/>
                  </a:lnTo>
                  <a:lnTo>
                    <a:pt x="1346977" y="22879"/>
                  </a:lnTo>
                  <a:close/>
                </a:path>
                <a:path w="3108325" h="27939">
                  <a:moveTo>
                    <a:pt x="1385115" y="22988"/>
                  </a:moveTo>
                  <a:lnTo>
                    <a:pt x="1379848" y="22973"/>
                  </a:lnTo>
                  <a:lnTo>
                    <a:pt x="1377603" y="22037"/>
                  </a:lnTo>
                  <a:lnTo>
                    <a:pt x="1373891" y="18306"/>
                  </a:lnTo>
                  <a:lnTo>
                    <a:pt x="1372966" y="16059"/>
                  </a:lnTo>
                  <a:lnTo>
                    <a:pt x="1372981" y="10798"/>
                  </a:lnTo>
                  <a:lnTo>
                    <a:pt x="1373919" y="8556"/>
                  </a:lnTo>
                  <a:lnTo>
                    <a:pt x="1377653" y="4847"/>
                  </a:lnTo>
                  <a:lnTo>
                    <a:pt x="1379902" y="3923"/>
                  </a:lnTo>
                  <a:lnTo>
                    <a:pt x="1385170" y="3938"/>
                  </a:lnTo>
                  <a:lnTo>
                    <a:pt x="1387414" y="4875"/>
                  </a:lnTo>
                  <a:lnTo>
                    <a:pt x="1391127" y="8605"/>
                  </a:lnTo>
                  <a:lnTo>
                    <a:pt x="1392051" y="10853"/>
                  </a:lnTo>
                  <a:lnTo>
                    <a:pt x="1392036" y="16113"/>
                  </a:lnTo>
                  <a:lnTo>
                    <a:pt x="1391099" y="18356"/>
                  </a:lnTo>
                  <a:lnTo>
                    <a:pt x="1387365" y="22065"/>
                  </a:lnTo>
                  <a:lnTo>
                    <a:pt x="1385115" y="22988"/>
                  </a:lnTo>
                  <a:close/>
                </a:path>
                <a:path w="3108325" h="27939">
                  <a:moveTo>
                    <a:pt x="1423253" y="23097"/>
                  </a:moveTo>
                  <a:lnTo>
                    <a:pt x="1417986" y="23082"/>
                  </a:lnTo>
                  <a:lnTo>
                    <a:pt x="1415741" y="22146"/>
                  </a:lnTo>
                  <a:lnTo>
                    <a:pt x="1412029" y="18415"/>
                  </a:lnTo>
                  <a:lnTo>
                    <a:pt x="1411104" y="16168"/>
                  </a:lnTo>
                  <a:lnTo>
                    <a:pt x="1411119" y="10907"/>
                  </a:lnTo>
                  <a:lnTo>
                    <a:pt x="1412057" y="8665"/>
                  </a:lnTo>
                  <a:lnTo>
                    <a:pt x="1415791" y="4956"/>
                  </a:lnTo>
                  <a:lnTo>
                    <a:pt x="1418040" y="4032"/>
                  </a:lnTo>
                  <a:lnTo>
                    <a:pt x="1423308" y="4047"/>
                  </a:lnTo>
                  <a:lnTo>
                    <a:pt x="1425552" y="4984"/>
                  </a:lnTo>
                  <a:lnTo>
                    <a:pt x="1429265" y="8714"/>
                  </a:lnTo>
                  <a:lnTo>
                    <a:pt x="1430189" y="10962"/>
                  </a:lnTo>
                  <a:lnTo>
                    <a:pt x="1430174" y="16222"/>
                  </a:lnTo>
                  <a:lnTo>
                    <a:pt x="1429237" y="18465"/>
                  </a:lnTo>
                  <a:lnTo>
                    <a:pt x="1425503" y="22174"/>
                  </a:lnTo>
                  <a:lnTo>
                    <a:pt x="1423253" y="23097"/>
                  </a:lnTo>
                  <a:close/>
                </a:path>
                <a:path w="3108325" h="27939">
                  <a:moveTo>
                    <a:pt x="1461391" y="23206"/>
                  </a:moveTo>
                  <a:lnTo>
                    <a:pt x="1456124" y="23191"/>
                  </a:lnTo>
                  <a:lnTo>
                    <a:pt x="1453879" y="22255"/>
                  </a:lnTo>
                  <a:lnTo>
                    <a:pt x="1450167" y="18524"/>
                  </a:lnTo>
                  <a:lnTo>
                    <a:pt x="1449242" y="16277"/>
                  </a:lnTo>
                  <a:lnTo>
                    <a:pt x="1449257" y="11016"/>
                  </a:lnTo>
                  <a:lnTo>
                    <a:pt x="1450195" y="8774"/>
                  </a:lnTo>
                  <a:lnTo>
                    <a:pt x="1453929" y="5065"/>
                  </a:lnTo>
                  <a:lnTo>
                    <a:pt x="1456178" y="4141"/>
                  </a:lnTo>
                  <a:lnTo>
                    <a:pt x="1461446" y="4156"/>
                  </a:lnTo>
                  <a:lnTo>
                    <a:pt x="1463690" y="5093"/>
                  </a:lnTo>
                  <a:lnTo>
                    <a:pt x="1467403" y="8823"/>
                  </a:lnTo>
                  <a:lnTo>
                    <a:pt x="1468327" y="11071"/>
                  </a:lnTo>
                  <a:lnTo>
                    <a:pt x="1468312" y="16331"/>
                  </a:lnTo>
                  <a:lnTo>
                    <a:pt x="1467375" y="18574"/>
                  </a:lnTo>
                  <a:lnTo>
                    <a:pt x="1463641" y="22283"/>
                  </a:lnTo>
                  <a:lnTo>
                    <a:pt x="1461391" y="23206"/>
                  </a:lnTo>
                  <a:close/>
                </a:path>
                <a:path w="3108325" h="27939">
                  <a:moveTo>
                    <a:pt x="1499529" y="23315"/>
                  </a:moveTo>
                  <a:lnTo>
                    <a:pt x="1494262" y="23300"/>
                  </a:lnTo>
                  <a:lnTo>
                    <a:pt x="1492017" y="22364"/>
                  </a:lnTo>
                  <a:lnTo>
                    <a:pt x="1488305" y="18633"/>
                  </a:lnTo>
                  <a:lnTo>
                    <a:pt x="1487380" y="16386"/>
                  </a:lnTo>
                  <a:lnTo>
                    <a:pt x="1487395" y="11125"/>
                  </a:lnTo>
                  <a:lnTo>
                    <a:pt x="1488332" y="8883"/>
                  </a:lnTo>
                  <a:lnTo>
                    <a:pt x="1492066" y="5174"/>
                  </a:lnTo>
                  <a:lnTo>
                    <a:pt x="1494316" y="4250"/>
                  </a:lnTo>
                  <a:lnTo>
                    <a:pt x="1499584" y="4265"/>
                  </a:lnTo>
                  <a:lnTo>
                    <a:pt x="1501828" y="5202"/>
                  </a:lnTo>
                  <a:lnTo>
                    <a:pt x="1505541" y="8932"/>
                  </a:lnTo>
                  <a:lnTo>
                    <a:pt x="1506465" y="11180"/>
                  </a:lnTo>
                  <a:lnTo>
                    <a:pt x="1506450" y="16440"/>
                  </a:lnTo>
                  <a:lnTo>
                    <a:pt x="1505513" y="18683"/>
                  </a:lnTo>
                  <a:lnTo>
                    <a:pt x="1501779" y="22392"/>
                  </a:lnTo>
                  <a:lnTo>
                    <a:pt x="1499529" y="23315"/>
                  </a:lnTo>
                  <a:close/>
                </a:path>
                <a:path w="3108325" h="27939">
                  <a:moveTo>
                    <a:pt x="1537667" y="23424"/>
                  </a:moveTo>
                  <a:lnTo>
                    <a:pt x="1532400" y="23409"/>
                  </a:lnTo>
                  <a:lnTo>
                    <a:pt x="1530155" y="22473"/>
                  </a:lnTo>
                  <a:lnTo>
                    <a:pt x="1526443" y="18742"/>
                  </a:lnTo>
                  <a:lnTo>
                    <a:pt x="1525518" y="16495"/>
                  </a:lnTo>
                  <a:lnTo>
                    <a:pt x="1525533" y="11234"/>
                  </a:lnTo>
                  <a:lnTo>
                    <a:pt x="1526470" y="8992"/>
                  </a:lnTo>
                  <a:lnTo>
                    <a:pt x="1530204" y="5283"/>
                  </a:lnTo>
                  <a:lnTo>
                    <a:pt x="1532454" y="4359"/>
                  </a:lnTo>
                  <a:lnTo>
                    <a:pt x="1537722" y="4374"/>
                  </a:lnTo>
                  <a:lnTo>
                    <a:pt x="1539966" y="5311"/>
                  </a:lnTo>
                  <a:lnTo>
                    <a:pt x="1543679" y="9041"/>
                  </a:lnTo>
                  <a:lnTo>
                    <a:pt x="1544603" y="11289"/>
                  </a:lnTo>
                  <a:lnTo>
                    <a:pt x="1544588" y="16549"/>
                  </a:lnTo>
                  <a:lnTo>
                    <a:pt x="1543651" y="18792"/>
                  </a:lnTo>
                  <a:lnTo>
                    <a:pt x="1539917" y="22501"/>
                  </a:lnTo>
                  <a:lnTo>
                    <a:pt x="1537667" y="23424"/>
                  </a:lnTo>
                  <a:close/>
                </a:path>
                <a:path w="3108325" h="27939">
                  <a:moveTo>
                    <a:pt x="1575805" y="23533"/>
                  </a:moveTo>
                  <a:lnTo>
                    <a:pt x="1570538" y="23518"/>
                  </a:lnTo>
                  <a:lnTo>
                    <a:pt x="1568293" y="22582"/>
                  </a:lnTo>
                  <a:lnTo>
                    <a:pt x="1564581" y="18851"/>
                  </a:lnTo>
                  <a:lnTo>
                    <a:pt x="1563656" y="16604"/>
                  </a:lnTo>
                  <a:lnTo>
                    <a:pt x="1563671" y="11343"/>
                  </a:lnTo>
                  <a:lnTo>
                    <a:pt x="1564608" y="9101"/>
                  </a:lnTo>
                  <a:lnTo>
                    <a:pt x="1568342" y="5392"/>
                  </a:lnTo>
                  <a:lnTo>
                    <a:pt x="1570592" y="4468"/>
                  </a:lnTo>
                  <a:lnTo>
                    <a:pt x="1575860" y="4483"/>
                  </a:lnTo>
                  <a:lnTo>
                    <a:pt x="1578104" y="5420"/>
                  </a:lnTo>
                  <a:lnTo>
                    <a:pt x="1581817" y="9150"/>
                  </a:lnTo>
                  <a:lnTo>
                    <a:pt x="1582741" y="11398"/>
                  </a:lnTo>
                  <a:lnTo>
                    <a:pt x="1582726" y="16658"/>
                  </a:lnTo>
                  <a:lnTo>
                    <a:pt x="1581789" y="18901"/>
                  </a:lnTo>
                  <a:lnTo>
                    <a:pt x="1578055" y="22610"/>
                  </a:lnTo>
                  <a:lnTo>
                    <a:pt x="1575805" y="23533"/>
                  </a:lnTo>
                  <a:close/>
                </a:path>
                <a:path w="3108325" h="27939">
                  <a:moveTo>
                    <a:pt x="1613943" y="23642"/>
                  </a:moveTo>
                  <a:lnTo>
                    <a:pt x="1608676" y="23627"/>
                  </a:lnTo>
                  <a:lnTo>
                    <a:pt x="1606431" y="22691"/>
                  </a:lnTo>
                  <a:lnTo>
                    <a:pt x="1602719" y="18960"/>
                  </a:lnTo>
                  <a:lnTo>
                    <a:pt x="1601794" y="16713"/>
                  </a:lnTo>
                  <a:lnTo>
                    <a:pt x="1601809" y="11452"/>
                  </a:lnTo>
                  <a:lnTo>
                    <a:pt x="1602747" y="9210"/>
                  </a:lnTo>
                  <a:lnTo>
                    <a:pt x="1606480" y="5501"/>
                  </a:lnTo>
                  <a:lnTo>
                    <a:pt x="1608730" y="4577"/>
                  </a:lnTo>
                  <a:lnTo>
                    <a:pt x="1613998" y="4592"/>
                  </a:lnTo>
                  <a:lnTo>
                    <a:pt x="1616242" y="5529"/>
                  </a:lnTo>
                  <a:lnTo>
                    <a:pt x="1619955" y="9259"/>
                  </a:lnTo>
                  <a:lnTo>
                    <a:pt x="1620879" y="11507"/>
                  </a:lnTo>
                  <a:lnTo>
                    <a:pt x="1620864" y="16767"/>
                  </a:lnTo>
                  <a:lnTo>
                    <a:pt x="1619927" y="19010"/>
                  </a:lnTo>
                  <a:lnTo>
                    <a:pt x="1616193" y="22719"/>
                  </a:lnTo>
                  <a:lnTo>
                    <a:pt x="1613943" y="23642"/>
                  </a:lnTo>
                  <a:close/>
                </a:path>
                <a:path w="3108325" h="27939">
                  <a:moveTo>
                    <a:pt x="1652081" y="23751"/>
                  </a:moveTo>
                  <a:lnTo>
                    <a:pt x="1646814" y="23736"/>
                  </a:lnTo>
                  <a:lnTo>
                    <a:pt x="1644569" y="22800"/>
                  </a:lnTo>
                  <a:lnTo>
                    <a:pt x="1640857" y="19069"/>
                  </a:lnTo>
                  <a:lnTo>
                    <a:pt x="1639932" y="16822"/>
                  </a:lnTo>
                  <a:lnTo>
                    <a:pt x="1639947" y="11561"/>
                  </a:lnTo>
                  <a:lnTo>
                    <a:pt x="1640884" y="9319"/>
                  </a:lnTo>
                  <a:lnTo>
                    <a:pt x="1644618" y="5610"/>
                  </a:lnTo>
                  <a:lnTo>
                    <a:pt x="1646868" y="4686"/>
                  </a:lnTo>
                  <a:lnTo>
                    <a:pt x="1652136" y="4701"/>
                  </a:lnTo>
                  <a:lnTo>
                    <a:pt x="1654380" y="5638"/>
                  </a:lnTo>
                  <a:lnTo>
                    <a:pt x="1658093" y="9368"/>
                  </a:lnTo>
                  <a:lnTo>
                    <a:pt x="1659017" y="11616"/>
                  </a:lnTo>
                  <a:lnTo>
                    <a:pt x="1659002" y="16876"/>
                  </a:lnTo>
                  <a:lnTo>
                    <a:pt x="1658065" y="19119"/>
                  </a:lnTo>
                  <a:lnTo>
                    <a:pt x="1654331" y="22828"/>
                  </a:lnTo>
                  <a:lnTo>
                    <a:pt x="1652081" y="23751"/>
                  </a:lnTo>
                  <a:close/>
                </a:path>
                <a:path w="3108325" h="27939">
                  <a:moveTo>
                    <a:pt x="1690219" y="23860"/>
                  </a:moveTo>
                  <a:lnTo>
                    <a:pt x="1684952" y="23845"/>
                  </a:lnTo>
                  <a:lnTo>
                    <a:pt x="1682707" y="22909"/>
                  </a:lnTo>
                  <a:lnTo>
                    <a:pt x="1678994" y="19178"/>
                  </a:lnTo>
                  <a:lnTo>
                    <a:pt x="1678070" y="16931"/>
                  </a:lnTo>
                  <a:lnTo>
                    <a:pt x="1678085" y="11670"/>
                  </a:lnTo>
                  <a:lnTo>
                    <a:pt x="1679022" y="9428"/>
                  </a:lnTo>
                  <a:lnTo>
                    <a:pt x="1682756" y="5719"/>
                  </a:lnTo>
                  <a:lnTo>
                    <a:pt x="1685006" y="4795"/>
                  </a:lnTo>
                  <a:lnTo>
                    <a:pt x="1690274" y="4810"/>
                  </a:lnTo>
                  <a:lnTo>
                    <a:pt x="1692518" y="5747"/>
                  </a:lnTo>
                  <a:lnTo>
                    <a:pt x="1696231" y="9477"/>
                  </a:lnTo>
                  <a:lnTo>
                    <a:pt x="1697155" y="11725"/>
                  </a:lnTo>
                  <a:lnTo>
                    <a:pt x="1697140" y="16985"/>
                  </a:lnTo>
                  <a:lnTo>
                    <a:pt x="1696203" y="19228"/>
                  </a:lnTo>
                  <a:lnTo>
                    <a:pt x="1692469" y="22937"/>
                  </a:lnTo>
                  <a:lnTo>
                    <a:pt x="1690219" y="23860"/>
                  </a:lnTo>
                  <a:close/>
                </a:path>
                <a:path w="3108325" h="27939">
                  <a:moveTo>
                    <a:pt x="1728357" y="23969"/>
                  </a:moveTo>
                  <a:lnTo>
                    <a:pt x="1723090" y="23954"/>
                  </a:lnTo>
                  <a:lnTo>
                    <a:pt x="1720845" y="23018"/>
                  </a:lnTo>
                  <a:lnTo>
                    <a:pt x="1717132" y="19287"/>
                  </a:lnTo>
                  <a:lnTo>
                    <a:pt x="1716208" y="17040"/>
                  </a:lnTo>
                  <a:lnTo>
                    <a:pt x="1716223" y="11779"/>
                  </a:lnTo>
                  <a:lnTo>
                    <a:pt x="1717160" y="9537"/>
                  </a:lnTo>
                  <a:lnTo>
                    <a:pt x="1720894" y="5828"/>
                  </a:lnTo>
                  <a:lnTo>
                    <a:pt x="1723144" y="4904"/>
                  </a:lnTo>
                  <a:lnTo>
                    <a:pt x="1728412" y="4919"/>
                  </a:lnTo>
                  <a:lnTo>
                    <a:pt x="1730656" y="5856"/>
                  </a:lnTo>
                  <a:lnTo>
                    <a:pt x="1734369" y="9586"/>
                  </a:lnTo>
                  <a:lnTo>
                    <a:pt x="1735293" y="11834"/>
                  </a:lnTo>
                  <a:lnTo>
                    <a:pt x="1735278" y="17094"/>
                  </a:lnTo>
                  <a:lnTo>
                    <a:pt x="1734341" y="19337"/>
                  </a:lnTo>
                  <a:lnTo>
                    <a:pt x="1730607" y="23046"/>
                  </a:lnTo>
                  <a:lnTo>
                    <a:pt x="1728357" y="23969"/>
                  </a:lnTo>
                  <a:close/>
                </a:path>
                <a:path w="3108325" h="27939">
                  <a:moveTo>
                    <a:pt x="1766495" y="24078"/>
                  </a:moveTo>
                  <a:lnTo>
                    <a:pt x="1761228" y="24063"/>
                  </a:lnTo>
                  <a:lnTo>
                    <a:pt x="1758983" y="23127"/>
                  </a:lnTo>
                  <a:lnTo>
                    <a:pt x="1755270" y="19396"/>
                  </a:lnTo>
                  <a:lnTo>
                    <a:pt x="1754346" y="17149"/>
                  </a:lnTo>
                  <a:lnTo>
                    <a:pt x="1754361" y="11888"/>
                  </a:lnTo>
                  <a:lnTo>
                    <a:pt x="1755298" y="9646"/>
                  </a:lnTo>
                  <a:lnTo>
                    <a:pt x="1759032" y="5937"/>
                  </a:lnTo>
                  <a:lnTo>
                    <a:pt x="1761282" y="5013"/>
                  </a:lnTo>
                  <a:lnTo>
                    <a:pt x="1766550" y="5028"/>
                  </a:lnTo>
                  <a:lnTo>
                    <a:pt x="1768794" y="5965"/>
                  </a:lnTo>
                  <a:lnTo>
                    <a:pt x="1772507" y="9695"/>
                  </a:lnTo>
                  <a:lnTo>
                    <a:pt x="1773431" y="11943"/>
                  </a:lnTo>
                  <a:lnTo>
                    <a:pt x="1773416" y="17203"/>
                  </a:lnTo>
                  <a:lnTo>
                    <a:pt x="1772479" y="19446"/>
                  </a:lnTo>
                  <a:lnTo>
                    <a:pt x="1768745" y="23155"/>
                  </a:lnTo>
                  <a:lnTo>
                    <a:pt x="1766495" y="24078"/>
                  </a:lnTo>
                  <a:close/>
                </a:path>
                <a:path w="3108325" h="27939">
                  <a:moveTo>
                    <a:pt x="1804633" y="24187"/>
                  </a:moveTo>
                  <a:lnTo>
                    <a:pt x="1799366" y="24172"/>
                  </a:lnTo>
                  <a:lnTo>
                    <a:pt x="1797121" y="23236"/>
                  </a:lnTo>
                  <a:lnTo>
                    <a:pt x="1793408" y="19505"/>
                  </a:lnTo>
                  <a:lnTo>
                    <a:pt x="1792484" y="17258"/>
                  </a:lnTo>
                  <a:lnTo>
                    <a:pt x="1792499" y="11997"/>
                  </a:lnTo>
                  <a:lnTo>
                    <a:pt x="1793436" y="9755"/>
                  </a:lnTo>
                  <a:lnTo>
                    <a:pt x="1797170" y="6046"/>
                  </a:lnTo>
                  <a:lnTo>
                    <a:pt x="1799420" y="5122"/>
                  </a:lnTo>
                  <a:lnTo>
                    <a:pt x="1804687" y="5137"/>
                  </a:lnTo>
                  <a:lnTo>
                    <a:pt x="1806932" y="6074"/>
                  </a:lnTo>
                  <a:lnTo>
                    <a:pt x="1810645" y="9804"/>
                  </a:lnTo>
                  <a:lnTo>
                    <a:pt x="1811569" y="12052"/>
                  </a:lnTo>
                  <a:lnTo>
                    <a:pt x="1811554" y="17312"/>
                  </a:lnTo>
                  <a:lnTo>
                    <a:pt x="1810617" y="19555"/>
                  </a:lnTo>
                  <a:lnTo>
                    <a:pt x="1806883" y="23264"/>
                  </a:lnTo>
                  <a:lnTo>
                    <a:pt x="1804633" y="24187"/>
                  </a:lnTo>
                  <a:close/>
                </a:path>
                <a:path w="3108325" h="27939">
                  <a:moveTo>
                    <a:pt x="1842771" y="24296"/>
                  </a:moveTo>
                  <a:lnTo>
                    <a:pt x="1837504" y="24281"/>
                  </a:lnTo>
                  <a:lnTo>
                    <a:pt x="1835259" y="23345"/>
                  </a:lnTo>
                  <a:lnTo>
                    <a:pt x="1831546" y="19614"/>
                  </a:lnTo>
                  <a:lnTo>
                    <a:pt x="1830622" y="17367"/>
                  </a:lnTo>
                  <a:lnTo>
                    <a:pt x="1830637" y="12106"/>
                  </a:lnTo>
                  <a:lnTo>
                    <a:pt x="1831574" y="9864"/>
                  </a:lnTo>
                  <a:lnTo>
                    <a:pt x="1835308" y="6155"/>
                  </a:lnTo>
                  <a:lnTo>
                    <a:pt x="1837558" y="5231"/>
                  </a:lnTo>
                  <a:lnTo>
                    <a:pt x="1842826" y="5246"/>
                  </a:lnTo>
                  <a:lnTo>
                    <a:pt x="1845070" y="6183"/>
                  </a:lnTo>
                  <a:lnTo>
                    <a:pt x="1848783" y="9913"/>
                  </a:lnTo>
                  <a:lnTo>
                    <a:pt x="1849707" y="12161"/>
                  </a:lnTo>
                  <a:lnTo>
                    <a:pt x="1849692" y="17421"/>
                  </a:lnTo>
                  <a:lnTo>
                    <a:pt x="1848755" y="19664"/>
                  </a:lnTo>
                  <a:lnTo>
                    <a:pt x="1845021" y="23373"/>
                  </a:lnTo>
                  <a:lnTo>
                    <a:pt x="1842771" y="24296"/>
                  </a:lnTo>
                  <a:close/>
                </a:path>
                <a:path w="3108325" h="27939">
                  <a:moveTo>
                    <a:pt x="1880909" y="24405"/>
                  </a:moveTo>
                  <a:lnTo>
                    <a:pt x="1875641" y="24390"/>
                  </a:lnTo>
                  <a:lnTo>
                    <a:pt x="1873397" y="23454"/>
                  </a:lnTo>
                  <a:lnTo>
                    <a:pt x="1869684" y="19723"/>
                  </a:lnTo>
                  <a:lnTo>
                    <a:pt x="1868760" y="17476"/>
                  </a:lnTo>
                  <a:lnTo>
                    <a:pt x="1868775" y="12215"/>
                  </a:lnTo>
                  <a:lnTo>
                    <a:pt x="1869712" y="9973"/>
                  </a:lnTo>
                  <a:lnTo>
                    <a:pt x="1873446" y="6264"/>
                  </a:lnTo>
                  <a:lnTo>
                    <a:pt x="1875696" y="5340"/>
                  </a:lnTo>
                  <a:lnTo>
                    <a:pt x="1880963" y="5355"/>
                  </a:lnTo>
                  <a:lnTo>
                    <a:pt x="1883208" y="6292"/>
                  </a:lnTo>
                  <a:lnTo>
                    <a:pt x="1886921" y="10022"/>
                  </a:lnTo>
                  <a:lnTo>
                    <a:pt x="1887845" y="12270"/>
                  </a:lnTo>
                  <a:lnTo>
                    <a:pt x="1887830" y="17530"/>
                  </a:lnTo>
                  <a:lnTo>
                    <a:pt x="1886893" y="19773"/>
                  </a:lnTo>
                  <a:lnTo>
                    <a:pt x="1883159" y="23482"/>
                  </a:lnTo>
                  <a:lnTo>
                    <a:pt x="1880909" y="24405"/>
                  </a:lnTo>
                  <a:close/>
                </a:path>
                <a:path w="3108325" h="27939">
                  <a:moveTo>
                    <a:pt x="1919047" y="24514"/>
                  </a:moveTo>
                  <a:lnTo>
                    <a:pt x="1913780" y="24499"/>
                  </a:lnTo>
                  <a:lnTo>
                    <a:pt x="1911535" y="23563"/>
                  </a:lnTo>
                  <a:lnTo>
                    <a:pt x="1907822" y="19832"/>
                  </a:lnTo>
                  <a:lnTo>
                    <a:pt x="1906898" y="17585"/>
                  </a:lnTo>
                  <a:lnTo>
                    <a:pt x="1906913" y="12324"/>
                  </a:lnTo>
                  <a:lnTo>
                    <a:pt x="1907850" y="10082"/>
                  </a:lnTo>
                  <a:lnTo>
                    <a:pt x="1911584" y="6373"/>
                  </a:lnTo>
                  <a:lnTo>
                    <a:pt x="1913834" y="5449"/>
                  </a:lnTo>
                  <a:lnTo>
                    <a:pt x="1919101" y="5464"/>
                  </a:lnTo>
                  <a:lnTo>
                    <a:pt x="1921346" y="6401"/>
                  </a:lnTo>
                  <a:lnTo>
                    <a:pt x="1925059" y="10131"/>
                  </a:lnTo>
                  <a:lnTo>
                    <a:pt x="1925983" y="12379"/>
                  </a:lnTo>
                  <a:lnTo>
                    <a:pt x="1925968" y="17639"/>
                  </a:lnTo>
                  <a:lnTo>
                    <a:pt x="1925031" y="19882"/>
                  </a:lnTo>
                  <a:lnTo>
                    <a:pt x="1921297" y="23591"/>
                  </a:lnTo>
                  <a:lnTo>
                    <a:pt x="1919047" y="24514"/>
                  </a:lnTo>
                  <a:close/>
                </a:path>
                <a:path w="3108325" h="27939">
                  <a:moveTo>
                    <a:pt x="1957185" y="24623"/>
                  </a:moveTo>
                  <a:lnTo>
                    <a:pt x="1951918" y="24608"/>
                  </a:lnTo>
                  <a:lnTo>
                    <a:pt x="1949673" y="23672"/>
                  </a:lnTo>
                  <a:lnTo>
                    <a:pt x="1945960" y="19941"/>
                  </a:lnTo>
                  <a:lnTo>
                    <a:pt x="1945036" y="17694"/>
                  </a:lnTo>
                  <a:lnTo>
                    <a:pt x="1945051" y="12433"/>
                  </a:lnTo>
                  <a:lnTo>
                    <a:pt x="1945988" y="10191"/>
                  </a:lnTo>
                  <a:lnTo>
                    <a:pt x="1949722" y="6482"/>
                  </a:lnTo>
                  <a:lnTo>
                    <a:pt x="1951972" y="5558"/>
                  </a:lnTo>
                  <a:lnTo>
                    <a:pt x="1957239" y="5573"/>
                  </a:lnTo>
                  <a:lnTo>
                    <a:pt x="1959484" y="6510"/>
                  </a:lnTo>
                  <a:lnTo>
                    <a:pt x="1963197" y="10240"/>
                  </a:lnTo>
                  <a:lnTo>
                    <a:pt x="1964121" y="12488"/>
                  </a:lnTo>
                  <a:lnTo>
                    <a:pt x="1964106" y="17748"/>
                  </a:lnTo>
                  <a:lnTo>
                    <a:pt x="1963169" y="19991"/>
                  </a:lnTo>
                  <a:lnTo>
                    <a:pt x="1959435" y="23700"/>
                  </a:lnTo>
                  <a:lnTo>
                    <a:pt x="1957185" y="24623"/>
                  </a:lnTo>
                  <a:close/>
                </a:path>
                <a:path w="3108325" h="27939">
                  <a:moveTo>
                    <a:pt x="1995323" y="24732"/>
                  </a:moveTo>
                  <a:lnTo>
                    <a:pt x="1990056" y="24717"/>
                  </a:lnTo>
                  <a:lnTo>
                    <a:pt x="1987811" y="23781"/>
                  </a:lnTo>
                  <a:lnTo>
                    <a:pt x="1984098" y="20050"/>
                  </a:lnTo>
                  <a:lnTo>
                    <a:pt x="1983174" y="17803"/>
                  </a:lnTo>
                  <a:lnTo>
                    <a:pt x="1983189" y="12542"/>
                  </a:lnTo>
                  <a:lnTo>
                    <a:pt x="1984126" y="10300"/>
                  </a:lnTo>
                  <a:lnTo>
                    <a:pt x="1987860" y="6591"/>
                  </a:lnTo>
                  <a:lnTo>
                    <a:pt x="1990110" y="5667"/>
                  </a:lnTo>
                  <a:lnTo>
                    <a:pt x="1995377" y="5682"/>
                  </a:lnTo>
                  <a:lnTo>
                    <a:pt x="1997622" y="6619"/>
                  </a:lnTo>
                  <a:lnTo>
                    <a:pt x="2001335" y="10349"/>
                  </a:lnTo>
                  <a:lnTo>
                    <a:pt x="2002259" y="12597"/>
                  </a:lnTo>
                  <a:lnTo>
                    <a:pt x="2002244" y="17857"/>
                  </a:lnTo>
                  <a:lnTo>
                    <a:pt x="2001307" y="20100"/>
                  </a:lnTo>
                  <a:lnTo>
                    <a:pt x="1997573" y="23809"/>
                  </a:lnTo>
                  <a:lnTo>
                    <a:pt x="1995323" y="24732"/>
                  </a:lnTo>
                  <a:close/>
                </a:path>
                <a:path w="3108325" h="27939">
                  <a:moveTo>
                    <a:pt x="2033461" y="24841"/>
                  </a:moveTo>
                  <a:lnTo>
                    <a:pt x="2028194" y="24826"/>
                  </a:lnTo>
                  <a:lnTo>
                    <a:pt x="2025949" y="23890"/>
                  </a:lnTo>
                  <a:lnTo>
                    <a:pt x="2022236" y="20159"/>
                  </a:lnTo>
                  <a:lnTo>
                    <a:pt x="2021312" y="17912"/>
                  </a:lnTo>
                  <a:lnTo>
                    <a:pt x="2021327" y="12651"/>
                  </a:lnTo>
                  <a:lnTo>
                    <a:pt x="2022264" y="10409"/>
                  </a:lnTo>
                  <a:lnTo>
                    <a:pt x="2025998" y="6700"/>
                  </a:lnTo>
                  <a:lnTo>
                    <a:pt x="2028248" y="5776"/>
                  </a:lnTo>
                  <a:lnTo>
                    <a:pt x="2033515" y="5791"/>
                  </a:lnTo>
                  <a:lnTo>
                    <a:pt x="2035760" y="6728"/>
                  </a:lnTo>
                  <a:lnTo>
                    <a:pt x="2039473" y="10458"/>
                  </a:lnTo>
                  <a:lnTo>
                    <a:pt x="2040397" y="12706"/>
                  </a:lnTo>
                  <a:lnTo>
                    <a:pt x="2040382" y="17966"/>
                  </a:lnTo>
                  <a:lnTo>
                    <a:pt x="2039445" y="20209"/>
                  </a:lnTo>
                  <a:lnTo>
                    <a:pt x="2035711" y="23918"/>
                  </a:lnTo>
                  <a:lnTo>
                    <a:pt x="2033461" y="24841"/>
                  </a:lnTo>
                  <a:close/>
                </a:path>
                <a:path w="3108325" h="27939">
                  <a:moveTo>
                    <a:pt x="2071599" y="24950"/>
                  </a:moveTo>
                  <a:lnTo>
                    <a:pt x="2066332" y="24935"/>
                  </a:lnTo>
                  <a:lnTo>
                    <a:pt x="2064087" y="23999"/>
                  </a:lnTo>
                  <a:lnTo>
                    <a:pt x="2060374" y="20268"/>
                  </a:lnTo>
                  <a:lnTo>
                    <a:pt x="2059450" y="18021"/>
                  </a:lnTo>
                  <a:lnTo>
                    <a:pt x="2059465" y="12760"/>
                  </a:lnTo>
                  <a:lnTo>
                    <a:pt x="2060402" y="10518"/>
                  </a:lnTo>
                  <a:lnTo>
                    <a:pt x="2064136" y="6809"/>
                  </a:lnTo>
                  <a:lnTo>
                    <a:pt x="2066386" y="5885"/>
                  </a:lnTo>
                  <a:lnTo>
                    <a:pt x="2071653" y="5900"/>
                  </a:lnTo>
                  <a:lnTo>
                    <a:pt x="2073898" y="6837"/>
                  </a:lnTo>
                  <a:lnTo>
                    <a:pt x="2077611" y="10567"/>
                  </a:lnTo>
                  <a:lnTo>
                    <a:pt x="2078535" y="12815"/>
                  </a:lnTo>
                  <a:lnTo>
                    <a:pt x="2078520" y="18075"/>
                  </a:lnTo>
                  <a:lnTo>
                    <a:pt x="2077583" y="20318"/>
                  </a:lnTo>
                  <a:lnTo>
                    <a:pt x="2073849" y="24027"/>
                  </a:lnTo>
                  <a:lnTo>
                    <a:pt x="2071599" y="24950"/>
                  </a:lnTo>
                  <a:close/>
                </a:path>
                <a:path w="3108325" h="27939">
                  <a:moveTo>
                    <a:pt x="2109737" y="25059"/>
                  </a:moveTo>
                  <a:lnTo>
                    <a:pt x="2104469" y="25044"/>
                  </a:lnTo>
                  <a:lnTo>
                    <a:pt x="2102225" y="24108"/>
                  </a:lnTo>
                  <a:lnTo>
                    <a:pt x="2098512" y="20377"/>
                  </a:lnTo>
                  <a:lnTo>
                    <a:pt x="2097588" y="18130"/>
                  </a:lnTo>
                  <a:lnTo>
                    <a:pt x="2097603" y="12869"/>
                  </a:lnTo>
                  <a:lnTo>
                    <a:pt x="2098540" y="10627"/>
                  </a:lnTo>
                  <a:lnTo>
                    <a:pt x="2102274" y="6918"/>
                  </a:lnTo>
                  <a:lnTo>
                    <a:pt x="2104524" y="5994"/>
                  </a:lnTo>
                  <a:lnTo>
                    <a:pt x="2109791" y="6009"/>
                  </a:lnTo>
                  <a:lnTo>
                    <a:pt x="2112036" y="6946"/>
                  </a:lnTo>
                  <a:lnTo>
                    <a:pt x="2115748" y="10676"/>
                  </a:lnTo>
                  <a:lnTo>
                    <a:pt x="2116673" y="12924"/>
                  </a:lnTo>
                  <a:lnTo>
                    <a:pt x="2116658" y="18184"/>
                  </a:lnTo>
                  <a:lnTo>
                    <a:pt x="2115721" y="20427"/>
                  </a:lnTo>
                  <a:lnTo>
                    <a:pt x="2111987" y="24136"/>
                  </a:lnTo>
                  <a:lnTo>
                    <a:pt x="2109737" y="25059"/>
                  </a:lnTo>
                  <a:close/>
                </a:path>
                <a:path w="3108325" h="27939">
                  <a:moveTo>
                    <a:pt x="2147875" y="25168"/>
                  </a:moveTo>
                  <a:lnTo>
                    <a:pt x="2142607" y="25153"/>
                  </a:lnTo>
                  <a:lnTo>
                    <a:pt x="2140363" y="24217"/>
                  </a:lnTo>
                  <a:lnTo>
                    <a:pt x="2136650" y="20486"/>
                  </a:lnTo>
                  <a:lnTo>
                    <a:pt x="2135726" y="18239"/>
                  </a:lnTo>
                  <a:lnTo>
                    <a:pt x="2135741" y="12978"/>
                  </a:lnTo>
                  <a:lnTo>
                    <a:pt x="2136678" y="10736"/>
                  </a:lnTo>
                  <a:lnTo>
                    <a:pt x="2140412" y="7027"/>
                  </a:lnTo>
                  <a:lnTo>
                    <a:pt x="2142662" y="6103"/>
                  </a:lnTo>
                  <a:lnTo>
                    <a:pt x="2147929" y="6118"/>
                  </a:lnTo>
                  <a:lnTo>
                    <a:pt x="2150174" y="7055"/>
                  </a:lnTo>
                  <a:lnTo>
                    <a:pt x="2153886" y="10785"/>
                  </a:lnTo>
                  <a:lnTo>
                    <a:pt x="2154811" y="13033"/>
                  </a:lnTo>
                  <a:lnTo>
                    <a:pt x="2154796" y="18293"/>
                  </a:lnTo>
                  <a:lnTo>
                    <a:pt x="2153859" y="20535"/>
                  </a:lnTo>
                  <a:lnTo>
                    <a:pt x="2150125" y="24245"/>
                  </a:lnTo>
                  <a:lnTo>
                    <a:pt x="2147875" y="25168"/>
                  </a:lnTo>
                  <a:close/>
                </a:path>
                <a:path w="3108325" h="27939">
                  <a:moveTo>
                    <a:pt x="2186013" y="25277"/>
                  </a:moveTo>
                  <a:lnTo>
                    <a:pt x="2180745" y="25262"/>
                  </a:lnTo>
                  <a:lnTo>
                    <a:pt x="2178501" y="24326"/>
                  </a:lnTo>
                  <a:lnTo>
                    <a:pt x="2174788" y="20595"/>
                  </a:lnTo>
                  <a:lnTo>
                    <a:pt x="2173864" y="18348"/>
                  </a:lnTo>
                  <a:lnTo>
                    <a:pt x="2173879" y="13087"/>
                  </a:lnTo>
                  <a:lnTo>
                    <a:pt x="2174816" y="10845"/>
                  </a:lnTo>
                  <a:lnTo>
                    <a:pt x="2178550" y="7136"/>
                  </a:lnTo>
                  <a:lnTo>
                    <a:pt x="2180800" y="6212"/>
                  </a:lnTo>
                  <a:lnTo>
                    <a:pt x="2186067" y="6227"/>
                  </a:lnTo>
                  <a:lnTo>
                    <a:pt x="2188312" y="7164"/>
                  </a:lnTo>
                  <a:lnTo>
                    <a:pt x="2192024" y="10894"/>
                  </a:lnTo>
                  <a:lnTo>
                    <a:pt x="2192949" y="13142"/>
                  </a:lnTo>
                  <a:lnTo>
                    <a:pt x="2192934" y="18402"/>
                  </a:lnTo>
                  <a:lnTo>
                    <a:pt x="2191997" y="20644"/>
                  </a:lnTo>
                  <a:lnTo>
                    <a:pt x="2188263" y="24354"/>
                  </a:lnTo>
                  <a:lnTo>
                    <a:pt x="2186013" y="25277"/>
                  </a:lnTo>
                  <a:close/>
                </a:path>
                <a:path w="3108325" h="27939">
                  <a:moveTo>
                    <a:pt x="2224151" y="25386"/>
                  </a:moveTo>
                  <a:lnTo>
                    <a:pt x="2218883" y="25371"/>
                  </a:lnTo>
                  <a:lnTo>
                    <a:pt x="2216639" y="24435"/>
                  </a:lnTo>
                  <a:lnTo>
                    <a:pt x="2212926" y="20704"/>
                  </a:lnTo>
                  <a:lnTo>
                    <a:pt x="2212002" y="18457"/>
                  </a:lnTo>
                  <a:lnTo>
                    <a:pt x="2212017" y="13196"/>
                  </a:lnTo>
                  <a:lnTo>
                    <a:pt x="2212954" y="10954"/>
                  </a:lnTo>
                  <a:lnTo>
                    <a:pt x="2216688" y="7245"/>
                  </a:lnTo>
                  <a:lnTo>
                    <a:pt x="2218938" y="6321"/>
                  </a:lnTo>
                  <a:lnTo>
                    <a:pt x="2224205" y="6336"/>
                  </a:lnTo>
                  <a:lnTo>
                    <a:pt x="2226450" y="7273"/>
                  </a:lnTo>
                  <a:lnTo>
                    <a:pt x="2230162" y="11003"/>
                  </a:lnTo>
                  <a:lnTo>
                    <a:pt x="2231087" y="13251"/>
                  </a:lnTo>
                  <a:lnTo>
                    <a:pt x="2231071" y="18511"/>
                  </a:lnTo>
                  <a:lnTo>
                    <a:pt x="2230134" y="20753"/>
                  </a:lnTo>
                  <a:lnTo>
                    <a:pt x="2226400" y="24463"/>
                  </a:lnTo>
                  <a:lnTo>
                    <a:pt x="2224151" y="25386"/>
                  </a:lnTo>
                  <a:close/>
                </a:path>
                <a:path w="3108325" h="27939">
                  <a:moveTo>
                    <a:pt x="2262289" y="25495"/>
                  </a:moveTo>
                  <a:lnTo>
                    <a:pt x="2257021" y="25480"/>
                  </a:lnTo>
                  <a:lnTo>
                    <a:pt x="2254777" y="24544"/>
                  </a:lnTo>
                  <a:lnTo>
                    <a:pt x="2251064" y="20813"/>
                  </a:lnTo>
                  <a:lnTo>
                    <a:pt x="2250140" y="18566"/>
                  </a:lnTo>
                  <a:lnTo>
                    <a:pt x="2250155" y="13305"/>
                  </a:lnTo>
                  <a:lnTo>
                    <a:pt x="2251092" y="11063"/>
                  </a:lnTo>
                  <a:lnTo>
                    <a:pt x="2254826" y="7354"/>
                  </a:lnTo>
                  <a:lnTo>
                    <a:pt x="2257076" y="6430"/>
                  </a:lnTo>
                  <a:lnTo>
                    <a:pt x="2262343" y="6445"/>
                  </a:lnTo>
                  <a:lnTo>
                    <a:pt x="2264588" y="7382"/>
                  </a:lnTo>
                  <a:lnTo>
                    <a:pt x="2268300" y="11112"/>
                  </a:lnTo>
                  <a:lnTo>
                    <a:pt x="2269225" y="13360"/>
                  </a:lnTo>
                  <a:lnTo>
                    <a:pt x="2269210" y="18620"/>
                  </a:lnTo>
                  <a:lnTo>
                    <a:pt x="2268272" y="20862"/>
                  </a:lnTo>
                  <a:lnTo>
                    <a:pt x="2264539" y="24572"/>
                  </a:lnTo>
                  <a:lnTo>
                    <a:pt x="2262289" y="25495"/>
                  </a:lnTo>
                  <a:close/>
                </a:path>
                <a:path w="3108325" h="27939">
                  <a:moveTo>
                    <a:pt x="2300427" y="25604"/>
                  </a:moveTo>
                  <a:lnTo>
                    <a:pt x="2295159" y="25589"/>
                  </a:lnTo>
                  <a:lnTo>
                    <a:pt x="2292915" y="24653"/>
                  </a:lnTo>
                  <a:lnTo>
                    <a:pt x="2289202" y="20922"/>
                  </a:lnTo>
                  <a:lnTo>
                    <a:pt x="2288278" y="18675"/>
                  </a:lnTo>
                  <a:lnTo>
                    <a:pt x="2288293" y="13414"/>
                  </a:lnTo>
                  <a:lnTo>
                    <a:pt x="2289230" y="11172"/>
                  </a:lnTo>
                  <a:lnTo>
                    <a:pt x="2292964" y="7463"/>
                  </a:lnTo>
                  <a:lnTo>
                    <a:pt x="2295214" y="6539"/>
                  </a:lnTo>
                  <a:lnTo>
                    <a:pt x="2300481" y="6554"/>
                  </a:lnTo>
                  <a:lnTo>
                    <a:pt x="2302726" y="7491"/>
                  </a:lnTo>
                  <a:lnTo>
                    <a:pt x="2306438" y="11221"/>
                  </a:lnTo>
                  <a:lnTo>
                    <a:pt x="2307363" y="13469"/>
                  </a:lnTo>
                  <a:lnTo>
                    <a:pt x="2307348" y="18729"/>
                  </a:lnTo>
                  <a:lnTo>
                    <a:pt x="2306410" y="20971"/>
                  </a:lnTo>
                  <a:lnTo>
                    <a:pt x="2302676" y="24681"/>
                  </a:lnTo>
                  <a:lnTo>
                    <a:pt x="2300427" y="25604"/>
                  </a:lnTo>
                  <a:close/>
                </a:path>
                <a:path w="3108325" h="27939">
                  <a:moveTo>
                    <a:pt x="2338565" y="25713"/>
                  </a:moveTo>
                  <a:lnTo>
                    <a:pt x="2333297" y="25698"/>
                  </a:lnTo>
                  <a:lnTo>
                    <a:pt x="2331053" y="24762"/>
                  </a:lnTo>
                  <a:lnTo>
                    <a:pt x="2327340" y="21031"/>
                  </a:lnTo>
                  <a:lnTo>
                    <a:pt x="2326416" y="18784"/>
                  </a:lnTo>
                  <a:lnTo>
                    <a:pt x="2326431" y="13523"/>
                  </a:lnTo>
                  <a:lnTo>
                    <a:pt x="2327368" y="11281"/>
                  </a:lnTo>
                  <a:lnTo>
                    <a:pt x="2331102" y="7572"/>
                  </a:lnTo>
                  <a:lnTo>
                    <a:pt x="2333352" y="6648"/>
                  </a:lnTo>
                  <a:lnTo>
                    <a:pt x="2338619" y="6663"/>
                  </a:lnTo>
                  <a:lnTo>
                    <a:pt x="2340864" y="7599"/>
                  </a:lnTo>
                  <a:lnTo>
                    <a:pt x="2344577" y="11330"/>
                  </a:lnTo>
                  <a:lnTo>
                    <a:pt x="2345501" y="13578"/>
                  </a:lnTo>
                  <a:lnTo>
                    <a:pt x="2345486" y="18838"/>
                  </a:lnTo>
                  <a:lnTo>
                    <a:pt x="2344549" y="21080"/>
                  </a:lnTo>
                  <a:lnTo>
                    <a:pt x="2340815" y="24790"/>
                  </a:lnTo>
                  <a:lnTo>
                    <a:pt x="2338565" y="25713"/>
                  </a:lnTo>
                  <a:close/>
                </a:path>
                <a:path w="3108325" h="27939">
                  <a:moveTo>
                    <a:pt x="2376703" y="25822"/>
                  </a:moveTo>
                  <a:lnTo>
                    <a:pt x="2371435" y="25807"/>
                  </a:lnTo>
                  <a:lnTo>
                    <a:pt x="2369191" y="24871"/>
                  </a:lnTo>
                  <a:lnTo>
                    <a:pt x="2365478" y="21140"/>
                  </a:lnTo>
                  <a:lnTo>
                    <a:pt x="2364554" y="18893"/>
                  </a:lnTo>
                  <a:lnTo>
                    <a:pt x="2364569" y="13632"/>
                  </a:lnTo>
                  <a:lnTo>
                    <a:pt x="2365506" y="11390"/>
                  </a:lnTo>
                  <a:lnTo>
                    <a:pt x="2369240" y="7681"/>
                  </a:lnTo>
                  <a:lnTo>
                    <a:pt x="2371490" y="6757"/>
                  </a:lnTo>
                  <a:lnTo>
                    <a:pt x="2376757" y="6772"/>
                  </a:lnTo>
                  <a:lnTo>
                    <a:pt x="2379002" y="7708"/>
                  </a:lnTo>
                  <a:lnTo>
                    <a:pt x="2382714" y="11439"/>
                  </a:lnTo>
                  <a:lnTo>
                    <a:pt x="2383639" y="13687"/>
                  </a:lnTo>
                  <a:lnTo>
                    <a:pt x="2383624" y="18947"/>
                  </a:lnTo>
                  <a:lnTo>
                    <a:pt x="2382686" y="21189"/>
                  </a:lnTo>
                  <a:lnTo>
                    <a:pt x="2378952" y="24899"/>
                  </a:lnTo>
                  <a:lnTo>
                    <a:pt x="2376703" y="25822"/>
                  </a:lnTo>
                  <a:close/>
                </a:path>
                <a:path w="3108325" h="27939">
                  <a:moveTo>
                    <a:pt x="2414841" y="25931"/>
                  </a:moveTo>
                  <a:lnTo>
                    <a:pt x="2409573" y="25916"/>
                  </a:lnTo>
                  <a:lnTo>
                    <a:pt x="2407329" y="24980"/>
                  </a:lnTo>
                  <a:lnTo>
                    <a:pt x="2403616" y="21249"/>
                  </a:lnTo>
                  <a:lnTo>
                    <a:pt x="2402692" y="19002"/>
                  </a:lnTo>
                  <a:lnTo>
                    <a:pt x="2402707" y="13741"/>
                  </a:lnTo>
                  <a:lnTo>
                    <a:pt x="2403644" y="11499"/>
                  </a:lnTo>
                  <a:lnTo>
                    <a:pt x="2407378" y="7790"/>
                  </a:lnTo>
                  <a:lnTo>
                    <a:pt x="2409628" y="6866"/>
                  </a:lnTo>
                  <a:lnTo>
                    <a:pt x="2414895" y="6881"/>
                  </a:lnTo>
                  <a:lnTo>
                    <a:pt x="2417140" y="7817"/>
                  </a:lnTo>
                  <a:lnTo>
                    <a:pt x="2420852" y="11548"/>
                  </a:lnTo>
                  <a:lnTo>
                    <a:pt x="2421777" y="13796"/>
                  </a:lnTo>
                  <a:lnTo>
                    <a:pt x="2421762" y="19056"/>
                  </a:lnTo>
                  <a:lnTo>
                    <a:pt x="2420824" y="21298"/>
                  </a:lnTo>
                  <a:lnTo>
                    <a:pt x="2417090" y="25008"/>
                  </a:lnTo>
                  <a:lnTo>
                    <a:pt x="2414841" y="25931"/>
                  </a:lnTo>
                  <a:close/>
                </a:path>
                <a:path w="3108325" h="27939">
                  <a:moveTo>
                    <a:pt x="2452979" y="26040"/>
                  </a:moveTo>
                  <a:lnTo>
                    <a:pt x="2447711" y="26025"/>
                  </a:lnTo>
                  <a:lnTo>
                    <a:pt x="2445467" y="25089"/>
                  </a:lnTo>
                  <a:lnTo>
                    <a:pt x="2441754" y="21358"/>
                  </a:lnTo>
                  <a:lnTo>
                    <a:pt x="2440830" y="19111"/>
                  </a:lnTo>
                  <a:lnTo>
                    <a:pt x="2440845" y="13850"/>
                  </a:lnTo>
                  <a:lnTo>
                    <a:pt x="2441782" y="11608"/>
                  </a:lnTo>
                  <a:lnTo>
                    <a:pt x="2445516" y="7899"/>
                  </a:lnTo>
                  <a:lnTo>
                    <a:pt x="2447765" y="6975"/>
                  </a:lnTo>
                  <a:lnTo>
                    <a:pt x="2453033" y="6990"/>
                  </a:lnTo>
                  <a:lnTo>
                    <a:pt x="2455278" y="7926"/>
                  </a:lnTo>
                  <a:lnTo>
                    <a:pt x="2458990" y="11657"/>
                  </a:lnTo>
                  <a:lnTo>
                    <a:pt x="2459915" y="13905"/>
                  </a:lnTo>
                  <a:lnTo>
                    <a:pt x="2459900" y="19165"/>
                  </a:lnTo>
                  <a:lnTo>
                    <a:pt x="2458962" y="21407"/>
                  </a:lnTo>
                  <a:lnTo>
                    <a:pt x="2455229" y="25117"/>
                  </a:lnTo>
                  <a:lnTo>
                    <a:pt x="2452979" y="26040"/>
                  </a:lnTo>
                  <a:close/>
                </a:path>
                <a:path w="3108325" h="27939">
                  <a:moveTo>
                    <a:pt x="2491117" y="26149"/>
                  </a:moveTo>
                  <a:lnTo>
                    <a:pt x="2485849" y="26134"/>
                  </a:lnTo>
                  <a:lnTo>
                    <a:pt x="2483605" y="25198"/>
                  </a:lnTo>
                  <a:lnTo>
                    <a:pt x="2479892" y="21467"/>
                  </a:lnTo>
                  <a:lnTo>
                    <a:pt x="2478967" y="19220"/>
                  </a:lnTo>
                  <a:lnTo>
                    <a:pt x="2478982" y="13959"/>
                  </a:lnTo>
                  <a:lnTo>
                    <a:pt x="2479920" y="11717"/>
                  </a:lnTo>
                  <a:lnTo>
                    <a:pt x="2483654" y="8008"/>
                  </a:lnTo>
                  <a:lnTo>
                    <a:pt x="2485904" y="7084"/>
                  </a:lnTo>
                  <a:lnTo>
                    <a:pt x="2491171" y="7099"/>
                  </a:lnTo>
                  <a:lnTo>
                    <a:pt x="2493416" y="8035"/>
                  </a:lnTo>
                  <a:lnTo>
                    <a:pt x="2497129" y="11766"/>
                  </a:lnTo>
                  <a:lnTo>
                    <a:pt x="2498053" y="14014"/>
                  </a:lnTo>
                  <a:lnTo>
                    <a:pt x="2498038" y="19274"/>
                  </a:lnTo>
                  <a:lnTo>
                    <a:pt x="2497101" y="21516"/>
                  </a:lnTo>
                  <a:lnTo>
                    <a:pt x="2493367" y="25226"/>
                  </a:lnTo>
                  <a:lnTo>
                    <a:pt x="2491117" y="26149"/>
                  </a:lnTo>
                  <a:close/>
                </a:path>
                <a:path w="3108325" h="27939">
                  <a:moveTo>
                    <a:pt x="2529255" y="26258"/>
                  </a:moveTo>
                  <a:lnTo>
                    <a:pt x="2523987" y="26243"/>
                  </a:lnTo>
                  <a:lnTo>
                    <a:pt x="2521743" y="25307"/>
                  </a:lnTo>
                  <a:lnTo>
                    <a:pt x="2518030" y="21576"/>
                  </a:lnTo>
                  <a:lnTo>
                    <a:pt x="2517106" y="19329"/>
                  </a:lnTo>
                  <a:lnTo>
                    <a:pt x="2517121" y="14068"/>
                  </a:lnTo>
                  <a:lnTo>
                    <a:pt x="2518058" y="11826"/>
                  </a:lnTo>
                  <a:lnTo>
                    <a:pt x="2521792" y="8117"/>
                  </a:lnTo>
                  <a:lnTo>
                    <a:pt x="2524042" y="7193"/>
                  </a:lnTo>
                  <a:lnTo>
                    <a:pt x="2529309" y="7208"/>
                  </a:lnTo>
                  <a:lnTo>
                    <a:pt x="2531554" y="8144"/>
                  </a:lnTo>
                  <a:lnTo>
                    <a:pt x="2535266" y="11875"/>
                  </a:lnTo>
                  <a:lnTo>
                    <a:pt x="2536191" y="14123"/>
                  </a:lnTo>
                  <a:lnTo>
                    <a:pt x="2536176" y="19383"/>
                  </a:lnTo>
                  <a:lnTo>
                    <a:pt x="2535238" y="21625"/>
                  </a:lnTo>
                  <a:lnTo>
                    <a:pt x="2531504" y="25335"/>
                  </a:lnTo>
                  <a:lnTo>
                    <a:pt x="2529255" y="26258"/>
                  </a:lnTo>
                  <a:close/>
                </a:path>
                <a:path w="3108325" h="27939">
                  <a:moveTo>
                    <a:pt x="2567393" y="26367"/>
                  </a:moveTo>
                  <a:lnTo>
                    <a:pt x="2562125" y="26352"/>
                  </a:lnTo>
                  <a:lnTo>
                    <a:pt x="2559880" y="25416"/>
                  </a:lnTo>
                  <a:lnTo>
                    <a:pt x="2556168" y="21685"/>
                  </a:lnTo>
                  <a:lnTo>
                    <a:pt x="2555243" y="19438"/>
                  </a:lnTo>
                  <a:lnTo>
                    <a:pt x="2555258" y="14177"/>
                  </a:lnTo>
                  <a:lnTo>
                    <a:pt x="2556196" y="11935"/>
                  </a:lnTo>
                  <a:lnTo>
                    <a:pt x="2559930" y="8226"/>
                  </a:lnTo>
                  <a:lnTo>
                    <a:pt x="2562180" y="7302"/>
                  </a:lnTo>
                  <a:lnTo>
                    <a:pt x="2567447" y="7317"/>
                  </a:lnTo>
                  <a:lnTo>
                    <a:pt x="2569692" y="8253"/>
                  </a:lnTo>
                  <a:lnTo>
                    <a:pt x="2573404" y="11984"/>
                  </a:lnTo>
                  <a:lnTo>
                    <a:pt x="2574329" y="14232"/>
                  </a:lnTo>
                  <a:lnTo>
                    <a:pt x="2574314" y="19492"/>
                  </a:lnTo>
                  <a:lnTo>
                    <a:pt x="2573377" y="21734"/>
                  </a:lnTo>
                  <a:lnTo>
                    <a:pt x="2569643" y="25444"/>
                  </a:lnTo>
                  <a:lnTo>
                    <a:pt x="2567393" y="26367"/>
                  </a:lnTo>
                  <a:close/>
                </a:path>
                <a:path w="3108325" h="27939">
                  <a:moveTo>
                    <a:pt x="2605531" y="26476"/>
                  </a:moveTo>
                  <a:lnTo>
                    <a:pt x="2600263" y="26461"/>
                  </a:lnTo>
                  <a:lnTo>
                    <a:pt x="2598019" y="25525"/>
                  </a:lnTo>
                  <a:lnTo>
                    <a:pt x="2594306" y="21794"/>
                  </a:lnTo>
                  <a:lnTo>
                    <a:pt x="2593381" y="19547"/>
                  </a:lnTo>
                  <a:lnTo>
                    <a:pt x="2593396" y="14286"/>
                  </a:lnTo>
                  <a:lnTo>
                    <a:pt x="2594334" y="12044"/>
                  </a:lnTo>
                  <a:lnTo>
                    <a:pt x="2598068" y="8335"/>
                  </a:lnTo>
                  <a:lnTo>
                    <a:pt x="2600318" y="7411"/>
                  </a:lnTo>
                  <a:lnTo>
                    <a:pt x="2605585" y="7426"/>
                  </a:lnTo>
                  <a:lnTo>
                    <a:pt x="2607829" y="8362"/>
                  </a:lnTo>
                  <a:lnTo>
                    <a:pt x="2611542" y="12093"/>
                  </a:lnTo>
                  <a:lnTo>
                    <a:pt x="2612467" y="14341"/>
                  </a:lnTo>
                  <a:lnTo>
                    <a:pt x="2612451" y="19601"/>
                  </a:lnTo>
                  <a:lnTo>
                    <a:pt x="2611514" y="21843"/>
                  </a:lnTo>
                  <a:lnTo>
                    <a:pt x="2607780" y="25553"/>
                  </a:lnTo>
                  <a:lnTo>
                    <a:pt x="2605531" y="26476"/>
                  </a:lnTo>
                  <a:close/>
                </a:path>
                <a:path w="3108325" h="27939">
                  <a:moveTo>
                    <a:pt x="2643669" y="26585"/>
                  </a:moveTo>
                  <a:lnTo>
                    <a:pt x="2638401" y="26570"/>
                  </a:lnTo>
                  <a:lnTo>
                    <a:pt x="2636156" y="25634"/>
                  </a:lnTo>
                  <a:lnTo>
                    <a:pt x="2632444" y="21903"/>
                  </a:lnTo>
                  <a:lnTo>
                    <a:pt x="2631519" y="19656"/>
                  </a:lnTo>
                  <a:lnTo>
                    <a:pt x="2631534" y="14395"/>
                  </a:lnTo>
                  <a:lnTo>
                    <a:pt x="2632471" y="12153"/>
                  </a:lnTo>
                  <a:lnTo>
                    <a:pt x="2636205" y="8444"/>
                  </a:lnTo>
                  <a:lnTo>
                    <a:pt x="2638455" y="7520"/>
                  </a:lnTo>
                  <a:lnTo>
                    <a:pt x="2643723" y="7535"/>
                  </a:lnTo>
                  <a:lnTo>
                    <a:pt x="2645968" y="8471"/>
                  </a:lnTo>
                  <a:lnTo>
                    <a:pt x="2649680" y="12202"/>
                  </a:lnTo>
                  <a:lnTo>
                    <a:pt x="2650605" y="14450"/>
                  </a:lnTo>
                  <a:lnTo>
                    <a:pt x="2650590" y="19710"/>
                  </a:lnTo>
                  <a:lnTo>
                    <a:pt x="2649652" y="21952"/>
                  </a:lnTo>
                  <a:lnTo>
                    <a:pt x="2645918" y="25661"/>
                  </a:lnTo>
                  <a:lnTo>
                    <a:pt x="2643669" y="26585"/>
                  </a:lnTo>
                  <a:close/>
                </a:path>
                <a:path w="3108325" h="27939">
                  <a:moveTo>
                    <a:pt x="2681807" y="26694"/>
                  </a:moveTo>
                  <a:lnTo>
                    <a:pt x="2676539" y="26679"/>
                  </a:lnTo>
                  <a:lnTo>
                    <a:pt x="2674294" y="25743"/>
                  </a:lnTo>
                  <a:lnTo>
                    <a:pt x="2670582" y="22012"/>
                  </a:lnTo>
                  <a:lnTo>
                    <a:pt x="2669657" y="19765"/>
                  </a:lnTo>
                  <a:lnTo>
                    <a:pt x="2669672" y="14504"/>
                  </a:lnTo>
                  <a:lnTo>
                    <a:pt x="2670610" y="12262"/>
                  </a:lnTo>
                  <a:lnTo>
                    <a:pt x="2674344" y="8553"/>
                  </a:lnTo>
                  <a:lnTo>
                    <a:pt x="2676594" y="7629"/>
                  </a:lnTo>
                  <a:lnTo>
                    <a:pt x="2681861" y="7644"/>
                  </a:lnTo>
                  <a:lnTo>
                    <a:pt x="2684105" y="8580"/>
                  </a:lnTo>
                  <a:lnTo>
                    <a:pt x="2687818" y="12311"/>
                  </a:lnTo>
                  <a:lnTo>
                    <a:pt x="2688742" y="14559"/>
                  </a:lnTo>
                  <a:lnTo>
                    <a:pt x="2688727" y="19819"/>
                  </a:lnTo>
                  <a:lnTo>
                    <a:pt x="2687790" y="22061"/>
                  </a:lnTo>
                  <a:lnTo>
                    <a:pt x="2684056" y="25770"/>
                  </a:lnTo>
                  <a:lnTo>
                    <a:pt x="2681807" y="26694"/>
                  </a:lnTo>
                  <a:close/>
                </a:path>
                <a:path w="3108325" h="27939">
                  <a:moveTo>
                    <a:pt x="2719945" y="26803"/>
                  </a:moveTo>
                  <a:lnTo>
                    <a:pt x="2714677" y="26788"/>
                  </a:lnTo>
                  <a:lnTo>
                    <a:pt x="2712432" y="25852"/>
                  </a:lnTo>
                  <a:lnTo>
                    <a:pt x="2708720" y="22121"/>
                  </a:lnTo>
                  <a:lnTo>
                    <a:pt x="2707795" y="19874"/>
                  </a:lnTo>
                  <a:lnTo>
                    <a:pt x="2707810" y="14613"/>
                  </a:lnTo>
                  <a:lnTo>
                    <a:pt x="2708747" y="12371"/>
                  </a:lnTo>
                  <a:lnTo>
                    <a:pt x="2712481" y="8662"/>
                  </a:lnTo>
                  <a:lnTo>
                    <a:pt x="2714731" y="7738"/>
                  </a:lnTo>
                  <a:lnTo>
                    <a:pt x="2719999" y="7753"/>
                  </a:lnTo>
                  <a:lnTo>
                    <a:pt x="2722244" y="8689"/>
                  </a:lnTo>
                  <a:lnTo>
                    <a:pt x="2725956" y="12420"/>
                  </a:lnTo>
                  <a:lnTo>
                    <a:pt x="2726881" y="14668"/>
                  </a:lnTo>
                  <a:lnTo>
                    <a:pt x="2726866" y="19928"/>
                  </a:lnTo>
                  <a:lnTo>
                    <a:pt x="2725928" y="22170"/>
                  </a:lnTo>
                  <a:lnTo>
                    <a:pt x="2722194" y="25879"/>
                  </a:lnTo>
                  <a:lnTo>
                    <a:pt x="2719945" y="26803"/>
                  </a:lnTo>
                  <a:close/>
                </a:path>
                <a:path w="3108325" h="27939">
                  <a:moveTo>
                    <a:pt x="2758082" y="26912"/>
                  </a:moveTo>
                  <a:lnTo>
                    <a:pt x="2752815" y="26897"/>
                  </a:lnTo>
                  <a:lnTo>
                    <a:pt x="2750570" y="25961"/>
                  </a:lnTo>
                  <a:lnTo>
                    <a:pt x="2746858" y="22230"/>
                  </a:lnTo>
                  <a:lnTo>
                    <a:pt x="2745933" y="19982"/>
                  </a:lnTo>
                  <a:lnTo>
                    <a:pt x="2745948" y="14722"/>
                  </a:lnTo>
                  <a:lnTo>
                    <a:pt x="2746886" y="12480"/>
                  </a:lnTo>
                  <a:lnTo>
                    <a:pt x="2750619" y="8771"/>
                  </a:lnTo>
                  <a:lnTo>
                    <a:pt x="2752869" y="7847"/>
                  </a:lnTo>
                  <a:lnTo>
                    <a:pt x="2758137" y="7862"/>
                  </a:lnTo>
                  <a:lnTo>
                    <a:pt x="2760381" y="8798"/>
                  </a:lnTo>
                  <a:lnTo>
                    <a:pt x="2764094" y="12529"/>
                  </a:lnTo>
                  <a:lnTo>
                    <a:pt x="2765018" y="14777"/>
                  </a:lnTo>
                  <a:lnTo>
                    <a:pt x="2765003" y="20037"/>
                  </a:lnTo>
                  <a:lnTo>
                    <a:pt x="2764066" y="22279"/>
                  </a:lnTo>
                  <a:lnTo>
                    <a:pt x="2760332" y="25988"/>
                  </a:lnTo>
                  <a:lnTo>
                    <a:pt x="2758082" y="26912"/>
                  </a:lnTo>
                  <a:close/>
                </a:path>
                <a:path w="3108325" h="27939">
                  <a:moveTo>
                    <a:pt x="2796221" y="27021"/>
                  </a:moveTo>
                  <a:lnTo>
                    <a:pt x="2790953" y="27006"/>
                  </a:lnTo>
                  <a:lnTo>
                    <a:pt x="2788708" y="26070"/>
                  </a:lnTo>
                  <a:lnTo>
                    <a:pt x="2784995" y="22339"/>
                  </a:lnTo>
                  <a:lnTo>
                    <a:pt x="2784071" y="20091"/>
                  </a:lnTo>
                  <a:lnTo>
                    <a:pt x="2784086" y="14831"/>
                  </a:lnTo>
                  <a:lnTo>
                    <a:pt x="2785023" y="12589"/>
                  </a:lnTo>
                  <a:lnTo>
                    <a:pt x="2788757" y="8880"/>
                  </a:lnTo>
                  <a:lnTo>
                    <a:pt x="2791007" y="7956"/>
                  </a:lnTo>
                  <a:lnTo>
                    <a:pt x="2796275" y="7971"/>
                  </a:lnTo>
                  <a:lnTo>
                    <a:pt x="2798519" y="8907"/>
                  </a:lnTo>
                  <a:lnTo>
                    <a:pt x="2802232" y="12638"/>
                  </a:lnTo>
                  <a:lnTo>
                    <a:pt x="2803156" y="14885"/>
                  </a:lnTo>
                  <a:lnTo>
                    <a:pt x="2803141" y="20146"/>
                  </a:lnTo>
                  <a:lnTo>
                    <a:pt x="2802204" y="22388"/>
                  </a:lnTo>
                  <a:lnTo>
                    <a:pt x="2798470" y="26097"/>
                  </a:lnTo>
                  <a:lnTo>
                    <a:pt x="2796221" y="27021"/>
                  </a:lnTo>
                  <a:close/>
                </a:path>
                <a:path w="3108325" h="27939">
                  <a:moveTo>
                    <a:pt x="2834359" y="27130"/>
                  </a:moveTo>
                  <a:lnTo>
                    <a:pt x="2829091" y="27115"/>
                  </a:lnTo>
                  <a:lnTo>
                    <a:pt x="2826846" y="26179"/>
                  </a:lnTo>
                  <a:lnTo>
                    <a:pt x="2823134" y="22448"/>
                  </a:lnTo>
                  <a:lnTo>
                    <a:pt x="2822209" y="20200"/>
                  </a:lnTo>
                  <a:lnTo>
                    <a:pt x="2822224" y="14940"/>
                  </a:lnTo>
                  <a:lnTo>
                    <a:pt x="2823161" y="12698"/>
                  </a:lnTo>
                  <a:lnTo>
                    <a:pt x="2826895" y="8989"/>
                  </a:lnTo>
                  <a:lnTo>
                    <a:pt x="2829145" y="8065"/>
                  </a:lnTo>
                  <a:lnTo>
                    <a:pt x="2834413" y="8080"/>
                  </a:lnTo>
                  <a:lnTo>
                    <a:pt x="2836658" y="9016"/>
                  </a:lnTo>
                  <a:lnTo>
                    <a:pt x="2840370" y="12747"/>
                  </a:lnTo>
                  <a:lnTo>
                    <a:pt x="2841295" y="14994"/>
                  </a:lnTo>
                  <a:lnTo>
                    <a:pt x="2841280" y="20255"/>
                  </a:lnTo>
                  <a:lnTo>
                    <a:pt x="2840342" y="22497"/>
                  </a:lnTo>
                  <a:lnTo>
                    <a:pt x="2836608" y="26206"/>
                  </a:lnTo>
                  <a:lnTo>
                    <a:pt x="2834359" y="27130"/>
                  </a:lnTo>
                  <a:close/>
                </a:path>
                <a:path w="3108325" h="27939">
                  <a:moveTo>
                    <a:pt x="2872496" y="27239"/>
                  </a:moveTo>
                  <a:lnTo>
                    <a:pt x="2867229" y="27224"/>
                  </a:lnTo>
                  <a:lnTo>
                    <a:pt x="2864984" y="26288"/>
                  </a:lnTo>
                  <a:lnTo>
                    <a:pt x="2861272" y="22557"/>
                  </a:lnTo>
                  <a:lnTo>
                    <a:pt x="2860347" y="20309"/>
                  </a:lnTo>
                  <a:lnTo>
                    <a:pt x="2860362" y="15049"/>
                  </a:lnTo>
                  <a:lnTo>
                    <a:pt x="2861300" y="12807"/>
                  </a:lnTo>
                  <a:lnTo>
                    <a:pt x="2865033" y="9098"/>
                  </a:lnTo>
                  <a:lnTo>
                    <a:pt x="2867283" y="8174"/>
                  </a:lnTo>
                  <a:lnTo>
                    <a:pt x="2872551" y="8189"/>
                  </a:lnTo>
                  <a:lnTo>
                    <a:pt x="2874795" y="9125"/>
                  </a:lnTo>
                  <a:lnTo>
                    <a:pt x="2878508" y="12856"/>
                  </a:lnTo>
                  <a:lnTo>
                    <a:pt x="2879432" y="15103"/>
                  </a:lnTo>
                  <a:lnTo>
                    <a:pt x="2879417" y="20364"/>
                  </a:lnTo>
                  <a:lnTo>
                    <a:pt x="2878480" y="22606"/>
                  </a:lnTo>
                  <a:lnTo>
                    <a:pt x="2874746" y="26315"/>
                  </a:lnTo>
                  <a:lnTo>
                    <a:pt x="2872496" y="27239"/>
                  </a:lnTo>
                  <a:close/>
                </a:path>
                <a:path w="3108325" h="27939">
                  <a:moveTo>
                    <a:pt x="2910635" y="27348"/>
                  </a:moveTo>
                  <a:lnTo>
                    <a:pt x="2905367" y="27333"/>
                  </a:lnTo>
                  <a:lnTo>
                    <a:pt x="2903122" y="26397"/>
                  </a:lnTo>
                  <a:lnTo>
                    <a:pt x="2899410" y="22666"/>
                  </a:lnTo>
                  <a:lnTo>
                    <a:pt x="2898485" y="20418"/>
                  </a:lnTo>
                  <a:lnTo>
                    <a:pt x="2898500" y="15158"/>
                  </a:lnTo>
                  <a:lnTo>
                    <a:pt x="2899438" y="12916"/>
                  </a:lnTo>
                  <a:lnTo>
                    <a:pt x="2903171" y="9206"/>
                  </a:lnTo>
                  <a:lnTo>
                    <a:pt x="2905421" y="8283"/>
                  </a:lnTo>
                  <a:lnTo>
                    <a:pt x="2910689" y="8298"/>
                  </a:lnTo>
                  <a:lnTo>
                    <a:pt x="2912933" y="9234"/>
                  </a:lnTo>
                  <a:lnTo>
                    <a:pt x="2916646" y="12965"/>
                  </a:lnTo>
                  <a:lnTo>
                    <a:pt x="2917570" y="15212"/>
                  </a:lnTo>
                  <a:lnTo>
                    <a:pt x="2917555" y="20473"/>
                  </a:lnTo>
                  <a:lnTo>
                    <a:pt x="2916618" y="22715"/>
                  </a:lnTo>
                  <a:lnTo>
                    <a:pt x="2912884" y="26424"/>
                  </a:lnTo>
                  <a:lnTo>
                    <a:pt x="2910635" y="27348"/>
                  </a:lnTo>
                  <a:close/>
                </a:path>
                <a:path w="3108325" h="27939">
                  <a:moveTo>
                    <a:pt x="2948772" y="27457"/>
                  </a:moveTo>
                  <a:lnTo>
                    <a:pt x="2943505" y="27442"/>
                  </a:lnTo>
                  <a:lnTo>
                    <a:pt x="2941260" y="26506"/>
                  </a:lnTo>
                  <a:lnTo>
                    <a:pt x="2937548" y="22775"/>
                  </a:lnTo>
                  <a:lnTo>
                    <a:pt x="2936623" y="20527"/>
                  </a:lnTo>
                  <a:lnTo>
                    <a:pt x="2936638" y="15267"/>
                  </a:lnTo>
                  <a:lnTo>
                    <a:pt x="2937575" y="13025"/>
                  </a:lnTo>
                  <a:lnTo>
                    <a:pt x="2941309" y="9315"/>
                  </a:lnTo>
                  <a:lnTo>
                    <a:pt x="2943559" y="8392"/>
                  </a:lnTo>
                  <a:lnTo>
                    <a:pt x="2948827" y="8407"/>
                  </a:lnTo>
                  <a:lnTo>
                    <a:pt x="2951071" y="9343"/>
                  </a:lnTo>
                  <a:lnTo>
                    <a:pt x="2954784" y="13074"/>
                  </a:lnTo>
                  <a:lnTo>
                    <a:pt x="2955708" y="15321"/>
                  </a:lnTo>
                  <a:lnTo>
                    <a:pt x="2955693" y="20582"/>
                  </a:lnTo>
                  <a:lnTo>
                    <a:pt x="2954756" y="22824"/>
                  </a:lnTo>
                  <a:lnTo>
                    <a:pt x="2951022" y="26533"/>
                  </a:lnTo>
                  <a:lnTo>
                    <a:pt x="2948772" y="27457"/>
                  </a:lnTo>
                  <a:close/>
                </a:path>
                <a:path w="3108325" h="27939">
                  <a:moveTo>
                    <a:pt x="2986911" y="27566"/>
                  </a:moveTo>
                  <a:lnTo>
                    <a:pt x="2981643" y="27551"/>
                  </a:lnTo>
                  <a:lnTo>
                    <a:pt x="2979398" y="26615"/>
                  </a:lnTo>
                  <a:lnTo>
                    <a:pt x="2975685" y="22884"/>
                  </a:lnTo>
                  <a:lnTo>
                    <a:pt x="2974761" y="20636"/>
                  </a:lnTo>
                  <a:lnTo>
                    <a:pt x="2974776" y="15376"/>
                  </a:lnTo>
                  <a:lnTo>
                    <a:pt x="2975713" y="13134"/>
                  </a:lnTo>
                  <a:lnTo>
                    <a:pt x="2979447" y="9424"/>
                  </a:lnTo>
                  <a:lnTo>
                    <a:pt x="2981697" y="8501"/>
                  </a:lnTo>
                  <a:lnTo>
                    <a:pt x="2986965" y="8516"/>
                  </a:lnTo>
                  <a:lnTo>
                    <a:pt x="2989209" y="9452"/>
                  </a:lnTo>
                  <a:lnTo>
                    <a:pt x="2992922" y="13183"/>
                  </a:lnTo>
                  <a:lnTo>
                    <a:pt x="2993846" y="15430"/>
                  </a:lnTo>
                  <a:lnTo>
                    <a:pt x="2993831" y="20691"/>
                  </a:lnTo>
                  <a:lnTo>
                    <a:pt x="2992894" y="22933"/>
                  </a:lnTo>
                  <a:lnTo>
                    <a:pt x="2989160" y="26642"/>
                  </a:lnTo>
                  <a:lnTo>
                    <a:pt x="2986911" y="27566"/>
                  </a:lnTo>
                  <a:close/>
                </a:path>
                <a:path w="3108325" h="27939">
                  <a:moveTo>
                    <a:pt x="3025048" y="27675"/>
                  </a:moveTo>
                  <a:lnTo>
                    <a:pt x="3019781" y="27660"/>
                  </a:lnTo>
                  <a:lnTo>
                    <a:pt x="3017536" y="26724"/>
                  </a:lnTo>
                  <a:lnTo>
                    <a:pt x="3013824" y="22993"/>
                  </a:lnTo>
                  <a:lnTo>
                    <a:pt x="3012899" y="20745"/>
                  </a:lnTo>
                  <a:lnTo>
                    <a:pt x="3012914" y="15485"/>
                  </a:lnTo>
                  <a:lnTo>
                    <a:pt x="3013852" y="13243"/>
                  </a:lnTo>
                  <a:lnTo>
                    <a:pt x="3017585" y="9533"/>
                  </a:lnTo>
                  <a:lnTo>
                    <a:pt x="3019835" y="8610"/>
                  </a:lnTo>
                  <a:lnTo>
                    <a:pt x="3025103" y="8625"/>
                  </a:lnTo>
                  <a:lnTo>
                    <a:pt x="3027347" y="9561"/>
                  </a:lnTo>
                  <a:lnTo>
                    <a:pt x="3031060" y="13292"/>
                  </a:lnTo>
                  <a:lnTo>
                    <a:pt x="3031984" y="15539"/>
                  </a:lnTo>
                  <a:lnTo>
                    <a:pt x="3031969" y="20800"/>
                  </a:lnTo>
                  <a:lnTo>
                    <a:pt x="3031032" y="23042"/>
                  </a:lnTo>
                  <a:lnTo>
                    <a:pt x="3027298" y="26751"/>
                  </a:lnTo>
                  <a:lnTo>
                    <a:pt x="3025048" y="27675"/>
                  </a:lnTo>
                  <a:close/>
                </a:path>
                <a:path w="3108325" h="27939">
                  <a:moveTo>
                    <a:pt x="3063186" y="27784"/>
                  </a:moveTo>
                  <a:lnTo>
                    <a:pt x="3057919" y="27769"/>
                  </a:lnTo>
                  <a:lnTo>
                    <a:pt x="3055674" y="26833"/>
                  </a:lnTo>
                  <a:lnTo>
                    <a:pt x="3051961" y="23102"/>
                  </a:lnTo>
                  <a:lnTo>
                    <a:pt x="3051037" y="20854"/>
                  </a:lnTo>
                  <a:lnTo>
                    <a:pt x="3051052" y="15594"/>
                  </a:lnTo>
                  <a:lnTo>
                    <a:pt x="3051989" y="13352"/>
                  </a:lnTo>
                  <a:lnTo>
                    <a:pt x="3055723" y="9642"/>
                  </a:lnTo>
                  <a:lnTo>
                    <a:pt x="3057973" y="8719"/>
                  </a:lnTo>
                  <a:lnTo>
                    <a:pt x="3063241" y="8734"/>
                  </a:lnTo>
                  <a:lnTo>
                    <a:pt x="3065485" y="9670"/>
                  </a:lnTo>
                  <a:lnTo>
                    <a:pt x="3069198" y="13401"/>
                  </a:lnTo>
                  <a:lnTo>
                    <a:pt x="3070122" y="15648"/>
                  </a:lnTo>
                  <a:lnTo>
                    <a:pt x="3070107" y="20909"/>
                  </a:lnTo>
                  <a:lnTo>
                    <a:pt x="3069170" y="23151"/>
                  </a:lnTo>
                  <a:lnTo>
                    <a:pt x="3065436" y="26860"/>
                  </a:lnTo>
                  <a:lnTo>
                    <a:pt x="3063186" y="27784"/>
                  </a:lnTo>
                  <a:close/>
                </a:path>
                <a:path w="3108325" h="27939">
                  <a:moveTo>
                    <a:pt x="3101324" y="27893"/>
                  </a:moveTo>
                  <a:lnTo>
                    <a:pt x="3096057" y="27878"/>
                  </a:lnTo>
                  <a:lnTo>
                    <a:pt x="3093812" y="26942"/>
                  </a:lnTo>
                  <a:lnTo>
                    <a:pt x="3090099" y="23211"/>
                  </a:lnTo>
                  <a:lnTo>
                    <a:pt x="3089175" y="20963"/>
                  </a:lnTo>
                  <a:lnTo>
                    <a:pt x="3089190" y="15703"/>
                  </a:lnTo>
                  <a:lnTo>
                    <a:pt x="3090127" y="13461"/>
                  </a:lnTo>
                  <a:lnTo>
                    <a:pt x="3093861" y="9751"/>
                  </a:lnTo>
                  <a:lnTo>
                    <a:pt x="3096111" y="8828"/>
                  </a:lnTo>
                  <a:lnTo>
                    <a:pt x="3101379" y="8843"/>
                  </a:lnTo>
                  <a:lnTo>
                    <a:pt x="3103623" y="9779"/>
                  </a:lnTo>
                  <a:lnTo>
                    <a:pt x="3107336" y="13510"/>
                  </a:lnTo>
                  <a:lnTo>
                    <a:pt x="3108260" y="15757"/>
                  </a:lnTo>
                  <a:lnTo>
                    <a:pt x="3108245" y="21018"/>
                  </a:lnTo>
                  <a:lnTo>
                    <a:pt x="3107308" y="23260"/>
                  </a:lnTo>
                  <a:lnTo>
                    <a:pt x="3103574" y="26969"/>
                  </a:lnTo>
                  <a:lnTo>
                    <a:pt x="3101324" y="27893"/>
                  </a:lnTo>
                  <a:close/>
                </a:path>
              </a:pathLst>
            </a:custGeom>
            <a:solidFill>
              <a:srgbClr val="CCCCCC"/>
            </a:solidFill>
          </p:spPr>
          <p:txBody>
            <a:bodyPr wrap="square" lIns="0" tIns="0" rIns="0" bIns="0" rtlCol="0"/>
            <a:lstStyle/>
            <a:p>
              <a:endParaRPr/>
            </a:p>
          </p:txBody>
        </p:sp>
      </p:grpSp>
      <p:sp>
        <p:nvSpPr>
          <p:cNvPr id="14" name="object 14"/>
          <p:cNvSpPr txBox="1"/>
          <p:nvPr/>
        </p:nvSpPr>
        <p:spPr>
          <a:xfrm>
            <a:off x="7834910" y="5183524"/>
            <a:ext cx="2618740" cy="1435100"/>
          </a:xfrm>
          <a:prstGeom prst="rect">
            <a:avLst/>
          </a:prstGeom>
        </p:spPr>
        <p:txBody>
          <a:bodyPr vert="horz" wrap="square" lIns="0" tIns="12700" rIns="0" bIns="0" rtlCol="0">
            <a:spAutoFit/>
          </a:bodyPr>
          <a:lstStyle/>
          <a:p>
            <a:pPr marL="197485" marR="189865" indent="494665">
              <a:lnSpc>
                <a:spcPct val="115599"/>
              </a:lnSpc>
              <a:spcBef>
                <a:spcPts val="100"/>
              </a:spcBef>
            </a:pPr>
            <a:r>
              <a:rPr sz="2000" dirty="0">
                <a:latin typeface="Verdana"/>
                <a:cs typeface="Verdana"/>
              </a:rPr>
              <a:t>The</a:t>
            </a:r>
            <a:r>
              <a:rPr sz="2000" spc="-175" dirty="0">
                <a:latin typeface="Verdana"/>
                <a:cs typeface="Verdana"/>
              </a:rPr>
              <a:t> </a:t>
            </a:r>
            <a:r>
              <a:rPr sz="2000" spc="-10" dirty="0">
                <a:latin typeface="Verdana"/>
                <a:cs typeface="Verdana"/>
              </a:rPr>
              <a:t>world </a:t>
            </a:r>
            <a:r>
              <a:rPr sz="2000" dirty="0">
                <a:latin typeface="Verdana"/>
                <a:cs typeface="Verdana"/>
              </a:rPr>
              <a:t>was</a:t>
            </a:r>
            <a:r>
              <a:rPr sz="2000" spc="-135" dirty="0">
                <a:latin typeface="Verdana"/>
                <a:cs typeface="Verdana"/>
              </a:rPr>
              <a:t> </a:t>
            </a:r>
            <a:r>
              <a:rPr sz="2000" spc="-30" dirty="0">
                <a:latin typeface="Verdana"/>
                <a:cs typeface="Verdana"/>
              </a:rPr>
              <a:t>introduced</a:t>
            </a:r>
            <a:r>
              <a:rPr sz="2000" spc="-135" dirty="0">
                <a:latin typeface="Verdana"/>
                <a:cs typeface="Verdana"/>
              </a:rPr>
              <a:t> </a:t>
            </a:r>
            <a:r>
              <a:rPr sz="2000" spc="-25" dirty="0">
                <a:latin typeface="Verdana"/>
                <a:cs typeface="Verdana"/>
              </a:rPr>
              <a:t>to</a:t>
            </a:r>
            <a:endParaRPr sz="2000">
              <a:latin typeface="Verdana"/>
              <a:cs typeface="Verdana"/>
            </a:endParaRPr>
          </a:p>
          <a:p>
            <a:pPr marL="84455" marR="5080" indent="-72390">
              <a:lnSpc>
                <a:spcPct val="115599"/>
              </a:lnSpc>
            </a:pPr>
            <a:r>
              <a:rPr sz="2000" spc="-35" dirty="0">
                <a:latin typeface="Verdana"/>
                <a:cs typeface="Verdana"/>
              </a:rPr>
              <a:t>TradePlus,</a:t>
            </a:r>
            <a:r>
              <a:rPr sz="2000" spc="-110" dirty="0">
                <a:latin typeface="Verdana"/>
                <a:cs typeface="Verdana"/>
              </a:rPr>
              <a:t> </a:t>
            </a:r>
            <a:r>
              <a:rPr sz="2000" spc="-50" dirty="0">
                <a:latin typeface="Verdana"/>
                <a:cs typeface="Verdana"/>
              </a:rPr>
              <a:t>the</a:t>
            </a:r>
            <a:r>
              <a:rPr sz="2000" spc="-110" dirty="0">
                <a:latin typeface="Verdana"/>
                <a:cs typeface="Verdana"/>
              </a:rPr>
              <a:t> </a:t>
            </a:r>
            <a:r>
              <a:rPr sz="2000" spc="-25" dirty="0">
                <a:latin typeface="Verdana"/>
                <a:cs typeface="Verdana"/>
              </a:rPr>
              <a:t>online </a:t>
            </a:r>
            <a:r>
              <a:rPr sz="2000" spc="-30" dirty="0">
                <a:latin typeface="Verdana"/>
                <a:cs typeface="Verdana"/>
              </a:rPr>
              <a:t>brokerage</a:t>
            </a:r>
            <a:r>
              <a:rPr sz="2000" spc="-110" dirty="0">
                <a:latin typeface="Verdana"/>
                <a:cs typeface="Verdana"/>
              </a:rPr>
              <a:t> </a:t>
            </a:r>
            <a:r>
              <a:rPr sz="2000" spc="-10" dirty="0">
                <a:latin typeface="Verdana"/>
                <a:cs typeface="Verdana"/>
              </a:rPr>
              <a:t>platform.</a:t>
            </a:r>
            <a:endParaRPr sz="2000">
              <a:latin typeface="Verdana"/>
              <a:cs typeface="Verdana"/>
            </a:endParaRPr>
          </a:p>
        </p:txBody>
      </p:sp>
      <p:sp>
        <p:nvSpPr>
          <p:cNvPr id="15" name="object 15"/>
          <p:cNvSpPr txBox="1">
            <a:spLocks noGrp="1"/>
          </p:cNvSpPr>
          <p:nvPr>
            <p:ph type="title"/>
          </p:nvPr>
        </p:nvSpPr>
        <p:spPr>
          <a:xfrm>
            <a:off x="3067312" y="1356837"/>
            <a:ext cx="12153900" cy="1168400"/>
          </a:xfrm>
          <a:prstGeom prst="rect">
            <a:avLst/>
          </a:prstGeom>
        </p:spPr>
        <p:txBody>
          <a:bodyPr vert="horz" wrap="square" lIns="0" tIns="12700" rIns="0" bIns="0" rtlCol="0">
            <a:spAutoFit/>
          </a:bodyPr>
          <a:lstStyle/>
          <a:p>
            <a:pPr marL="12700">
              <a:lnSpc>
                <a:spcPct val="100000"/>
              </a:lnSpc>
              <a:spcBef>
                <a:spcPts val="100"/>
              </a:spcBef>
            </a:pPr>
            <a:r>
              <a:rPr sz="7500" spc="254" dirty="0">
                <a:solidFill>
                  <a:srgbClr val="000000"/>
                </a:solidFill>
              </a:rPr>
              <a:t>A</a:t>
            </a:r>
            <a:r>
              <a:rPr sz="7500" spc="-200" dirty="0">
                <a:solidFill>
                  <a:srgbClr val="000000"/>
                </a:solidFill>
              </a:rPr>
              <a:t> </a:t>
            </a:r>
            <a:r>
              <a:rPr sz="7500" dirty="0"/>
              <a:t>brief</a:t>
            </a:r>
            <a:r>
              <a:rPr sz="7500" spc="-200" dirty="0"/>
              <a:t> </a:t>
            </a:r>
            <a:r>
              <a:rPr sz="7500" dirty="0"/>
              <a:t>history</a:t>
            </a:r>
            <a:r>
              <a:rPr sz="7500" spc="-200" dirty="0"/>
              <a:t> </a:t>
            </a:r>
            <a:r>
              <a:rPr sz="7500" spc="110" dirty="0">
                <a:solidFill>
                  <a:srgbClr val="000000"/>
                </a:solidFill>
              </a:rPr>
              <a:t>of</a:t>
            </a:r>
            <a:r>
              <a:rPr sz="7500" spc="-195" dirty="0">
                <a:solidFill>
                  <a:srgbClr val="000000"/>
                </a:solidFill>
              </a:rPr>
              <a:t> </a:t>
            </a:r>
            <a:r>
              <a:rPr sz="7500" spc="130" dirty="0">
                <a:solidFill>
                  <a:srgbClr val="000000"/>
                </a:solidFill>
              </a:rPr>
              <a:t>FinTech</a:t>
            </a:r>
            <a:endParaRPr sz="7500"/>
          </a:p>
        </p:txBody>
      </p:sp>
      <p:sp>
        <p:nvSpPr>
          <p:cNvPr id="16" name="object 16"/>
          <p:cNvSpPr txBox="1"/>
          <p:nvPr/>
        </p:nvSpPr>
        <p:spPr>
          <a:xfrm>
            <a:off x="2029893" y="4083966"/>
            <a:ext cx="834390" cy="421640"/>
          </a:xfrm>
          <a:prstGeom prst="rect">
            <a:avLst/>
          </a:prstGeom>
        </p:spPr>
        <p:txBody>
          <a:bodyPr vert="horz" wrap="square" lIns="0" tIns="12700" rIns="0" bIns="0" rtlCol="0">
            <a:spAutoFit/>
          </a:bodyPr>
          <a:lstStyle/>
          <a:p>
            <a:pPr marL="12700">
              <a:lnSpc>
                <a:spcPct val="100000"/>
              </a:lnSpc>
              <a:spcBef>
                <a:spcPts val="100"/>
              </a:spcBef>
            </a:pPr>
            <a:r>
              <a:rPr sz="2600" b="1" spc="-60" dirty="0">
                <a:latin typeface="Tahoma"/>
                <a:cs typeface="Tahoma"/>
              </a:rPr>
              <a:t>1838</a:t>
            </a:r>
            <a:endParaRPr sz="2600">
              <a:latin typeface="Tahoma"/>
              <a:cs typeface="Tahoma"/>
            </a:endParaRPr>
          </a:p>
        </p:txBody>
      </p:sp>
      <p:sp>
        <p:nvSpPr>
          <p:cNvPr id="17" name="object 17"/>
          <p:cNvSpPr txBox="1"/>
          <p:nvPr/>
        </p:nvSpPr>
        <p:spPr>
          <a:xfrm>
            <a:off x="1326383" y="5183524"/>
            <a:ext cx="2240915" cy="1435100"/>
          </a:xfrm>
          <a:prstGeom prst="rect">
            <a:avLst/>
          </a:prstGeom>
        </p:spPr>
        <p:txBody>
          <a:bodyPr vert="horz" wrap="square" lIns="0" tIns="12700" rIns="0" bIns="0" rtlCol="0">
            <a:spAutoFit/>
          </a:bodyPr>
          <a:lstStyle/>
          <a:p>
            <a:pPr marL="12700" marR="5080" algn="ctr">
              <a:lnSpc>
                <a:spcPct val="115599"/>
              </a:lnSpc>
              <a:spcBef>
                <a:spcPts val="100"/>
              </a:spcBef>
            </a:pPr>
            <a:r>
              <a:rPr sz="2000" dirty="0">
                <a:latin typeface="Verdana"/>
                <a:cs typeface="Verdana"/>
              </a:rPr>
              <a:t>The</a:t>
            </a:r>
            <a:r>
              <a:rPr sz="2000" spc="-175" dirty="0">
                <a:latin typeface="Verdana"/>
                <a:cs typeface="Verdana"/>
              </a:rPr>
              <a:t> </a:t>
            </a:r>
            <a:r>
              <a:rPr sz="2000" spc="-10" dirty="0">
                <a:latin typeface="Verdana"/>
                <a:cs typeface="Verdana"/>
              </a:rPr>
              <a:t>electric </a:t>
            </a:r>
            <a:r>
              <a:rPr sz="2000" spc="-35" dirty="0">
                <a:latin typeface="Verdana"/>
                <a:cs typeface="Verdana"/>
              </a:rPr>
              <a:t>telegraph</a:t>
            </a:r>
            <a:r>
              <a:rPr sz="2000" spc="-100" dirty="0">
                <a:latin typeface="Verdana"/>
                <a:cs typeface="Verdana"/>
              </a:rPr>
              <a:t> </a:t>
            </a:r>
            <a:r>
              <a:rPr sz="2000" spc="-25" dirty="0">
                <a:latin typeface="Verdana"/>
                <a:cs typeface="Verdana"/>
              </a:rPr>
              <a:t>was </a:t>
            </a:r>
            <a:r>
              <a:rPr sz="2000" spc="-30" dirty="0">
                <a:latin typeface="Verdana"/>
                <a:cs typeface="Verdana"/>
              </a:rPr>
              <a:t>introduced</a:t>
            </a:r>
            <a:r>
              <a:rPr sz="2000" spc="-135" dirty="0">
                <a:latin typeface="Verdana"/>
                <a:cs typeface="Verdana"/>
              </a:rPr>
              <a:t> </a:t>
            </a:r>
            <a:r>
              <a:rPr sz="2000" spc="-25" dirty="0">
                <a:latin typeface="Verdana"/>
                <a:cs typeface="Verdana"/>
              </a:rPr>
              <a:t>for</a:t>
            </a:r>
            <a:r>
              <a:rPr sz="2000" spc="-130" dirty="0">
                <a:latin typeface="Verdana"/>
                <a:cs typeface="Verdana"/>
              </a:rPr>
              <a:t> </a:t>
            </a:r>
            <a:r>
              <a:rPr sz="2000" spc="-25" dirty="0">
                <a:latin typeface="Verdana"/>
                <a:cs typeface="Verdana"/>
              </a:rPr>
              <a:t>the </a:t>
            </a:r>
            <a:r>
              <a:rPr sz="2000" spc="-60" dirty="0">
                <a:latin typeface="Verdana"/>
                <a:cs typeface="Verdana"/>
              </a:rPr>
              <a:t>first</a:t>
            </a:r>
            <a:r>
              <a:rPr sz="2000" spc="-105" dirty="0">
                <a:latin typeface="Verdana"/>
                <a:cs typeface="Verdana"/>
              </a:rPr>
              <a:t> </a:t>
            </a:r>
            <a:r>
              <a:rPr sz="2000" spc="-20" dirty="0">
                <a:latin typeface="Verdana"/>
                <a:cs typeface="Verdana"/>
              </a:rPr>
              <a:t>time.</a:t>
            </a:r>
            <a:endParaRPr sz="2000">
              <a:latin typeface="Verdana"/>
              <a:cs typeface="Verdana"/>
            </a:endParaRPr>
          </a:p>
        </p:txBody>
      </p:sp>
      <p:sp>
        <p:nvSpPr>
          <p:cNvPr id="18" name="object 18"/>
          <p:cNvSpPr txBox="1"/>
          <p:nvPr/>
        </p:nvSpPr>
        <p:spPr>
          <a:xfrm>
            <a:off x="5380156" y="4083966"/>
            <a:ext cx="830580" cy="421640"/>
          </a:xfrm>
          <a:prstGeom prst="rect">
            <a:avLst/>
          </a:prstGeom>
        </p:spPr>
        <p:txBody>
          <a:bodyPr vert="horz" wrap="square" lIns="0" tIns="12700" rIns="0" bIns="0" rtlCol="0">
            <a:spAutoFit/>
          </a:bodyPr>
          <a:lstStyle/>
          <a:p>
            <a:pPr marL="12700">
              <a:lnSpc>
                <a:spcPct val="100000"/>
              </a:lnSpc>
              <a:spcBef>
                <a:spcPts val="100"/>
              </a:spcBef>
            </a:pPr>
            <a:r>
              <a:rPr sz="2600" b="1" spc="-65" dirty="0">
                <a:latin typeface="Tahoma"/>
                <a:cs typeface="Tahoma"/>
              </a:rPr>
              <a:t>1950</a:t>
            </a:r>
            <a:endParaRPr sz="2600">
              <a:latin typeface="Tahoma"/>
              <a:cs typeface="Tahoma"/>
            </a:endParaRPr>
          </a:p>
        </p:txBody>
      </p:sp>
      <p:sp>
        <p:nvSpPr>
          <p:cNvPr id="19" name="object 19"/>
          <p:cNvSpPr txBox="1"/>
          <p:nvPr/>
        </p:nvSpPr>
        <p:spPr>
          <a:xfrm>
            <a:off x="4964777" y="5183524"/>
            <a:ext cx="1661795" cy="1435100"/>
          </a:xfrm>
          <a:prstGeom prst="rect">
            <a:avLst/>
          </a:prstGeom>
        </p:spPr>
        <p:txBody>
          <a:bodyPr vert="horz" wrap="square" lIns="0" tIns="12700" rIns="0" bIns="0" rtlCol="0">
            <a:spAutoFit/>
          </a:bodyPr>
          <a:lstStyle/>
          <a:p>
            <a:pPr marL="12700" marR="5080" indent="83820" algn="just">
              <a:lnSpc>
                <a:spcPct val="115599"/>
              </a:lnSpc>
              <a:spcBef>
                <a:spcPts val="100"/>
              </a:spcBef>
            </a:pPr>
            <a:r>
              <a:rPr sz="2000" spc="-85" dirty="0">
                <a:latin typeface="Verdana"/>
                <a:cs typeface="Verdana"/>
              </a:rPr>
              <a:t>Diner's</a:t>
            </a:r>
            <a:r>
              <a:rPr sz="2000" spc="-65" dirty="0">
                <a:latin typeface="Verdana"/>
                <a:cs typeface="Verdana"/>
              </a:rPr>
              <a:t> </a:t>
            </a:r>
            <a:r>
              <a:rPr sz="2000" spc="-20" dirty="0">
                <a:latin typeface="Verdana"/>
                <a:cs typeface="Verdana"/>
              </a:rPr>
              <a:t>Club </a:t>
            </a:r>
            <a:r>
              <a:rPr sz="2000" dirty="0">
                <a:latin typeface="Verdana"/>
                <a:cs typeface="Verdana"/>
              </a:rPr>
              <a:t>released</a:t>
            </a:r>
            <a:r>
              <a:rPr sz="2000" spc="-114" dirty="0">
                <a:latin typeface="Verdana"/>
                <a:cs typeface="Verdana"/>
              </a:rPr>
              <a:t> </a:t>
            </a:r>
            <a:r>
              <a:rPr sz="2000" spc="-25" dirty="0">
                <a:latin typeface="Verdana"/>
                <a:cs typeface="Verdana"/>
              </a:rPr>
              <a:t>the </a:t>
            </a:r>
            <a:r>
              <a:rPr sz="2000" spc="-60" dirty="0">
                <a:latin typeface="Verdana"/>
                <a:cs typeface="Verdana"/>
              </a:rPr>
              <a:t>first</a:t>
            </a:r>
            <a:r>
              <a:rPr sz="2000" spc="-105" dirty="0">
                <a:latin typeface="Verdana"/>
                <a:cs typeface="Verdana"/>
              </a:rPr>
              <a:t> </a:t>
            </a:r>
            <a:r>
              <a:rPr sz="2000" spc="-60" dirty="0">
                <a:latin typeface="Verdana"/>
                <a:cs typeface="Verdana"/>
              </a:rPr>
              <a:t>universal </a:t>
            </a:r>
            <a:r>
              <a:rPr sz="2000" spc="-20" dirty="0">
                <a:latin typeface="Verdana"/>
                <a:cs typeface="Verdana"/>
              </a:rPr>
              <a:t>credit</a:t>
            </a:r>
            <a:r>
              <a:rPr sz="2000" spc="-120" dirty="0">
                <a:latin typeface="Verdana"/>
                <a:cs typeface="Verdana"/>
              </a:rPr>
              <a:t> </a:t>
            </a:r>
            <a:r>
              <a:rPr sz="2000" spc="-20" dirty="0">
                <a:latin typeface="Verdana"/>
                <a:cs typeface="Verdana"/>
              </a:rPr>
              <a:t>card.</a:t>
            </a:r>
            <a:endParaRPr sz="2000">
              <a:latin typeface="Verdana"/>
              <a:cs typeface="Verdana"/>
            </a:endParaRPr>
          </a:p>
        </p:txBody>
      </p:sp>
      <p:sp>
        <p:nvSpPr>
          <p:cNvPr id="20" name="object 20"/>
          <p:cNvSpPr txBox="1"/>
          <p:nvPr/>
        </p:nvSpPr>
        <p:spPr>
          <a:xfrm>
            <a:off x="8730419" y="4083966"/>
            <a:ext cx="827405" cy="421640"/>
          </a:xfrm>
          <a:prstGeom prst="rect">
            <a:avLst/>
          </a:prstGeom>
        </p:spPr>
        <p:txBody>
          <a:bodyPr vert="horz" wrap="square" lIns="0" tIns="12700" rIns="0" bIns="0" rtlCol="0">
            <a:spAutoFit/>
          </a:bodyPr>
          <a:lstStyle/>
          <a:p>
            <a:pPr marL="12700">
              <a:lnSpc>
                <a:spcPct val="100000"/>
              </a:lnSpc>
              <a:spcBef>
                <a:spcPts val="100"/>
              </a:spcBef>
            </a:pPr>
            <a:r>
              <a:rPr sz="2600" b="1" spc="-70" dirty="0">
                <a:latin typeface="Tahoma"/>
                <a:cs typeface="Tahoma"/>
              </a:rPr>
              <a:t>1982</a:t>
            </a:r>
            <a:endParaRPr sz="2600">
              <a:latin typeface="Tahoma"/>
              <a:cs typeface="Tahoma"/>
            </a:endParaRPr>
          </a:p>
        </p:txBody>
      </p:sp>
      <p:sp>
        <p:nvSpPr>
          <p:cNvPr id="21" name="object 21"/>
          <p:cNvSpPr txBox="1"/>
          <p:nvPr/>
        </p:nvSpPr>
        <p:spPr>
          <a:xfrm>
            <a:off x="12042581" y="4083966"/>
            <a:ext cx="900430" cy="421640"/>
          </a:xfrm>
          <a:prstGeom prst="rect">
            <a:avLst/>
          </a:prstGeom>
        </p:spPr>
        <p:txBody>
          <a:bodyPr vert="horz" wrap="square" lIns="0" tIns="12700" rIns="0" bIns="0" rtlCol="0">
            <a:spAutoFit/>
          </a:bodyPr>
          <a:lstStyle/>
          <a:p>
            <a:pPr marL="12700">
              <a:lnSpc>
                <a:spcPct val="100000"/>
              </a:lnSpc>
              <a:spcBef>
                <a:spcPts val="100"/>
              </a:spcBef>
            </a:pPr>
            <a:r>
              <a:rPr sz="2600" b="1" spc="30" dirty="0">
                <a:latin typeface="Tahoma"/>
                <a:cs typeface="Tahoma"/>
              </a:rPr>
              <a:t>2009</a:t>
            </a:r>
            <a:endParaRPr sz="2600">
              <a:latin typeface="Tahoma"/>
              <a:cs typeface="Tahoma"/>
            </a:endParaRPr>
          </a:p>
        </p:txBody>
      </p:sp>
      <p:sp>
        <p:nvSpPr>
          <p:cNvPr id="22" name="object 22"/>
          <p:cNvSpPr txBox="1"/>
          <p:nvPr/>
        </p:nvSpPr>
        <p:spPr>
          <a:xfrm>
            <a:off x="11621100" y="5183524"/>
            <a:ext cx="1743075" cy="1435100"/>
          </a:xfrm>
          <a:prstGeom prst="rect">
            <a:avLst/>
          </a:prstGeom>
        </p:spPr>
        <p:txBody>
          <a:bodyPr vert="horz" wrap="square" lIns="0" tIns="12700" rIns="0" bIns="0" rtlCol="0">
            <a:spAutoFit/>
          </a:bodyPr>
          <a:lstStyle/>
          <a:p>
            <a:pPr marL="264160" marR="256540" algn="ctr">
              <a:lnSpc>
                <a:spcPct val="115599"/>
              </a:lnSpc>
              <a:spcBef>
                <a:spcPts val="100"/>
              </a:spcBef>
            </a:pPr>
            <a:r>
              <a:rPr sz="2000" dirty="0">
                <a:latin typeface="Verdana"/>
                <a:cs typeface="Verdana"/>
              </a:rPr>
              <a:t>The</a:t>
            </a:r>
            <a:r>
              <a:rPr sz="2000" spc="-175" dirty="0">
                <a:latin typeface="Verdana"/>
                <a:cs typeface="Verdana"/>
              </a:rPr>
              <a:t> </a:t>
            </a:r>
            <a:r>
              <a:rPr sz="2000" spc="-10" dirty="0">
                <a:latin typeface="Verdana"/>
                <a:cs typeface="Verdana"/>
              </a:rPr>
              <a:t>first </a:t>
            </a:r>
            <a:r>
              <a:rPr sz="2000" spc="-50" dirty="0">
                <a:latin typeface="Verdana"/>
                <a:cs typeface="Verdana"/>
              </a:rPr>
              <a:t>version</a:t>
            </a:r>
            <a:r>
              <a:rPr sz="2000" spc="-140" dirty="0">
                <a:latin typeface="Verdana"/>
                <a:cs typeface="Verdana"/>
              </a:rPr>
              <a:t> </a:t>
            </a:r>
            <a:r>
              <a:rPr sz="2000" spc="-25" dirty="0">
                <a:latin typeface="Verdana"/>
                <a:cs typeface="Verdana"/>
              </a:rPr>
              <a:t>of </a:t>
            </a:r>
            <a:r>
              <a:rPr sz="2000" spc="-10" dirty="0">
                <a:latin typeface="Verdana"/>
                <a:cs typeface="Verdana"/>
              </a:rPr>
              <a:t>Bitcoin</a:t>
            </a:r>
            <a:endParaRPr sz="2000">
              <a:latin typeface="Verdana"/>
              <a:cs typeface="Verdana"/>
            </a:endParaRPr>
          </a:p>
          <a:p>
            <a:pPr algn="ctr">
              <a:lnSpc>
                <a:spcPct val="100000"/>
              </a:lnSpc>
              <a:spcBef>
                <a:spcPts val="375"/>
              </a:spcBef>
            </a:pPr>
            <a:r>
              <a:rPr sz="2000" dirty="0">
                <a:latin typeface="Verdana"/>
                <a:cs typeface="Verdana"/>
              </a:rPr>
              <a:t>was</a:t>
            </a:r>
            <a:r>
              <a:rPr sz="2000" spc="-155" dirty="0">
                <a:latin typeface="Verdana"/>
                <a:cs typeface="Verdana"/>
              </a:rPr>
              <a:t> </a:t>
            </a:r>
            <a:r>
              <a:rPr sz="2000" spc="-10" dirty="0">
                <a:latin typeface="Verdana"/>
                <a:cs typeface="Verdana"/>
              </a:rPr>
              <a:t>released.</a:t>
            </a:r>
            <a:endParaRPr sz="2000">
              <a:latin typeface="Verdana"/>
              <a:cs typeface="Verdana"/>
            </a:endParaRPr>
          </a:p>
        </p:txBody>
      </p:sp>
      <p:sp>
        <p:nvSpPr>
          <p:cNvPr id="23" name="object 23"/>
          <p:cNvSpPr txBox="1"/>
          <p:nvPr/>
        </p:nvSpPr>
        <p:spPr>
          <a:xfrm>
            <a:off x="15427373" y="4083966"/>
            <a:ext cx="828040" cy="421640"/>
          </a:xfrm>
          <a:prstGeom prst="rect">
            <a:avLst/>
          </a:prstGeom>
        </p:spPr>
        <p:txBody>
          <a:bodyPr vert="horz" wrap="square" lIns="0" tIns="12700" rIns="0" bIns="0" rtlCol="0">
            <a:spAutoFit/>
          </a:bodyPr>
          <a:lstStyle/>
          <a:p>
            <a:pPr marL="12700">
              <a:lnSpc>
                <a:spcPct val="100000"/>
              </a:lnSpc>
              <a:spcBef>
                <a:spcPts val="100"/>
              </a:spcBef>
            </a:pPr>
            <a:r>
              <a:rPr sz="2600" b="1" spc="-70" dirty="0">
                <a:latin typeface="Tahoma"/>
                <a:cs typeface="Tahoma"/>
              </a:rPr>
              <a:t>2013</a:t>
            </a:r>
            <a:endParaRPr sz="2600">
              <a:latin typeface="Tahoma"/>
              <a:cs typeface="Tahoma"/>
            </a:endParaRPr>
          </a:p>
        </p:txBody>
      </p:sp>
      <p:sp>
        <p:nvSpPr>
          <p:cNvPr id="24" name="object 24"/>
          <p:cNvSpPr txBox="1"/>
          <p:nvPr/>
        </p:nvSpPr>
        <p:spPr>
          <a:xfrm>
            <a:off x="14701389" y="5183524"/>
            <a:ext cx="2280285" cy="1435100"/>
          </a:xfrm>
          <a:prstGeom prst="rect">
            <a:avLst/>
          </a:prstGeom>
        </p:spPr>
        <p:txBody>
          <a:bodyPr vert="horz" wrap="square" lIns="0" tIns="12700" rIns="0" bIns="0" rtlCol="0">
            <a:spAutoFit/>
          </a:bodyPr>
          <a:lstStyle/>
          <a:p>
            <a:pPr marL="268605" marR="260985" algn="ctr">
              <a:lnSpc>
                <a:spcPct val="115599"/>
              </a:lnSpc>
              <a:spcBef>
                <a:spcPts val="100"/>
              </a:spcBef>
            </a:pPr>
            <a:r>
              <a:rPr sz="2000" dirty="0">
                <a:latin typeface="Verdana"/>
                <a:cs typeface="Verdana"/>
              </a:rPr>
              <a:t>Google</a:t>
            </a:r>
            <a:r>
              <a:rPr sz="2000" spc="85" dirty="0">
                <a:latin typeface="Verdana"/>
                <a:cs typeface="Verdana"/>
              </a:rPr>
              <a:t> </a:t>
            </a:r>
            <a:r>
              <a:rPr sz="2000" spc="-25" dirty="0">
                <a:latin typeface="Verdana"/>
                <a:cs typeface="Verdana"/>
              </a:rPr>
              <a:t>was </a:t>
            </a:r>
            <a:r>
              <a:rPr sz="2000" spc="-60" dirty="0">
                <a:latin typeface="Verdana"/>
                <a:cs typeface="Verdana"/>
              </a:rPr>
              <a:t>first</a:t>
            </a:r>
            <a:r>
              <a:rPr sz="2000" spc="-105" dirty="0">
                <a:latin typeface="Verdana"/>
                <a:cs typeface="Verdana"/>
              </a:rPr>
              <a:t> </a:t>
            </a:r>
            <a:r>
              <a:rPr sz="2000" spc="-40" dirty="0">
                <a:latin typeface="Verdana"/>
                <a:cs typeface="Verdana"/>
              </a:rPr>
              <a:t>launched,</a:t>
            </a:r>
            <a:endParaRPr sz="2000">
              <a:latin typeface="Verdana"/>
              <a:cs typeface="Verdana"/>
            </a:endParaRPr>
          </a:p>
          <a:p>
            <a:pPr marL="12065" marR="5080" algn="ctr">
              <a:lnSpc>
                <a:spcPct val="115599"/>
              </a:lnSpc>
            </a:pPr>
            <a:r>
              <a:rPr sz="2000" dirty="0">
                <a:latin typeface="Verdana"/>
                <a:cs typeface="Verdana"/>
              </a:rPr>
              <a:t>followed</a:t>
            </a:r>
            <a:r>
              <a:rPr sz="2000" spc="-60" dirty="0">
                <a:latin typeface="Verdana"/>
                <a:cs typeface="Verdana"/>
              </a:rPr>
              <a:t> </a:t>
            </a:r>
            <a:r>
              <a:rPr sz="2000" spc="-50" dirty="0">
                <a:latin typeface="Verdana"/>
                <a:cs typeface="Verdana"/>
              </a:rPr>
              <a:t>by</a:t>
            </a:r>
            <a:r>
              <a:rPr sz="2000" spc="-60" dirty="0">
                <a:latin typeface="Verdana"/>
                <a:cs typeface="Verdana"/>
              </a:rPr>
              <a:t> </a:t>
            </a:r>
            <a:r>
              <a:rPr sz="2000" spc="-20" dirty="0">
                <a:latin typeface="Verdana"/>
                <a:cs typeface="Verdana"/>
              </a:rPr>
              <a:t>Apple </a:t>
            </a:r>
            <a:r>
              <a:rPr sz="2000" spc="-40" dirty="0">
                <a:latin typeface="Verdana"/>
                <a:cs typeface="Verdana"/>
              </a:rPr>
              <a:t>Pay</a:t>
            </a:r>
            <a:r>
              <a:rPr sz="2000" spc="-125" dirty="0">
                <a:latin typeface="Verdana"/>
                <a:cs typeface="Verdana"/>
              </a:rPr>
              <a:t> </a:t>
            </a:r>
            <a:r>
              <a:rPr sz="2000" spc="-114" dirty="0">
                <a:latin typeface="Verdana"/>
                <a:cs typeface="Verdana"/>
              </a:rPr>
              <a:t>in</a:t>
            </a:r>
            <a:r>
              <a:rPr sz="2000" spc="-130" dirty="0">
                <a:latin typeface="Verdana"/>
                <a:cs typeface="Verdana"/>
              </a:rPr>
              <a:t> </a:t>
            </a:r>
            <a:r>
              <a:rPr sz="2000" spc="-20" dirty="0">
                <a:latin typeface="Verdana"/>
                <a:cs typeface="Verdana"/>
              </a:rPr>
              <a:t>2014.</a:t>
            </a:r>
            <a:endParaRPr sz="2000">
              <a:latin typeface="Verdana"/>
              <a:cs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913129"/>
            <a:ext cx="11261090" cy="2025650"/>
          </a:xfrm>
          <a:prstGeom prst="rect">
            <a:avLst/>
          </a:prstGeom>
        </p:spPr>
        <p:txBody>
          <a:bodyPr vert="horz" wrap="square" lIns="0" tIns="12065" rIns="0" bIns="0" rtlCol="0">
            <a:spAutoFit/>
          </a:bodyPr>
          <a:lstStyle/>
          <a:p>
            <a:pPr marL="12700" marR="5080">
              <a:lnSpc>
                <a:spcPct val="109400"/>
              </a:lnSpc>
              <a:spcBef>
                <a:spcPts val="95"/>
              </a:spcBef>
            </a:pPr>
            <a:r>
              <a:rPr spc="110" dirty="0">
                <a:solidFill>
                  <a:srgbClr val="CCCCCC"/>
                </a:solidFill>
              </a:rPr>
              <a:t>FinTech</a:t>
            </a:r>
            <a:r>
              <a:rPr spc="-175" dirty="0">
                <a:solidFill>
                  <a:srgbClr val="CCCCCC"/>
                </a:solidFill>
              </a:rPr>
              <a:t> </a:t>
            </a:r>
            <a:r>
              <a:rPr spc="125" dirty="0">
                <a:solidFill>
                  <a:srgbClr val="CCCCCC"/>
                </a:solidFill>
              </a:rPr>
              <a:t>segments</a:t>
            </a:r>
            <a:r>
              <a:rPr spc="-170" dirty="0">
                <a:solidFill>
                  <a:srgbClr val="CCCCCC"/>
                </a:solidFill>
              </a:rPr>
              <a:t> </a:t>
            </a:r>
            <a:r>
              <a:rPr spc="130" dirty="0">
                <a:solidFill>
                  <a:srgbClr val="CCCCCC"/>
                </a:solidFill>
              </a:rPr>
              <a:t>according </a:t>
            </a:r>
            <a:r>
              <a:rPr dirty="0">
                <a:solidFill>
                  <a:srgbClr val="CCCCCC"/>
                </a:solidFill>
              </a:rPr>
              <a:t>to</a:t>
            </a:r>
            <a:r>
              <a:rPr spc="-150" dirty="0">
                <a:solidFill>
                  <a:srgbClr val="CCCCCC"/>
                </a:solidFill>
              </a:rPr>
              <a:t> </a:t>
            </a:r>
            <a:r>
              <a:rPr spc="45" dirty="0">
                <a:solidFill>
                  <a:srgbClr val="CCCCCC"/>
                </a:solidFill>
              </a:rPr>
              <a:t>transaction</a:t>
            </a:r>
            <a:r>
              <a:rPr spc="-145" dirty="0">
                <a:solidFill>
                  <a:srgbClr val="CCCCCC"/>
                </a:solidFill>
              </a:rPr>
              <a:t> </a:t>
            </a:r>
            <a:r>
              <a:rPr spc="-10" dirty="0">
                <a:solidFill>
                  <a:srgbClr val="CCCCCC"/>
                </a:solidFill>
              </a:rPr>
              <a:t>value</a:t>
            </a:r>
          </a:p>
        </p:txBody>
      </p:sp>
      <p:sp>
        <p:nvSpPr>
          <p:cNvPr id="3" name="object 3"/>
          <p:cNvSpPr txBox="1"/>
          <p:nvPr/>
        </p:nvSpPr>
        <p:spPr>
          <a:xfrm>
            <a:off x="1016000" y="6941173"/>
            <a:ext cx="6287135" cy="2317115"/>
          </a:xfrm>
          <a:prstGeom prst="rect">
            <a:avLst/>
          </a:prstGeom>
        </p:spPr>
        <p:txBody>
          <a:bodyPr vert="horz" wrap="square" lIns="0" tIns="12700" rIns="0" bIns="0" rtlCol="0">
            <a:spAutoFit/>
          </a:bodyPr>
          <a:lstStyle/>
          <a:p>
            <a:pPr marL="12700">
              <a:lnSpc>
                <a:spcPct val="100000"/>
              </a:lnSpc>
              <a:spcBef>
                <a:spcPts val="100"/>
              </a:spcBef>
            </a:pPr>
            <a:r>
              <a:rPr sz="3400" b="1" spc="125" dirty="0">
                <a:solidFill>
                  <a:srgbClr val="FF8E4E"/>
                </a:solidFill>
                <a:latin typeface="Tahoma"/>
                <a:cs typeface="Tahoma"/>
              </a:rPr>
              <a:t>As</a:t>
            </a:r>
            <a:r>
              <a:rPr sz="3400" b="1" spc="-70" dirty="0">
                <a:solidFill>
                  <a:srgbClr val="FF8E4E"/>
                </a:solidFill>
                <a:latin typeface="Tahoma"/>
                <a:cs typeface="Tahoma"/>
              </a:rPr>
              <a:t> </a:t>
            </a:r>
            <a:r>
              <a:rPr sz="3400" b="1" dirty="0">
                <a:solidFill>
                  <a:srgbClr val="FF8E4E"/>
                </a:solidFill>
                <a:latin typeface="Tahoma"/>
                <a:cs typeface="Tahoma"/>
              </a:rPr>
              <a:t>of</a:t>
            </a:r>
            <a:r>
              <a:rPr sz="3400" b="1" spc="-65" dirty="0">
                <a:solidFill>
                  <a:srgbClr val="FF8E4E"/>
                </a:solidFill>
                <a:latin typeface="Tahoma"/>
                <a:cs typeface="Tahoma"/>
              </a:rPr>
              <a:t> </a:t>
            </a:r>
            <a:r>
              <a:rPr sz="3400" b="1" spc="-135" dirty="0">
                <a:solidFill>
                  <a:srgbClr val="FF8E4E"/>
                </a:solidFill>
                <a:latin typeface="Tahoma"/>
                <a:cs typeface="Tahoma"/>
              </a:rPr>
              <a:t>January</a:t>
            </a:r>
            <a:r>
              <a:rPr sz="3400" b="1" spc="-65" dirty="0">
                <a:solidFill>
                  <a:srgbClr val="FF8E4E"/>
                </a:solidFill>
                <a:latin typeface="Tahoma"/>
                <a:cs typeface="Tahoma"/>
              </a:rPr>
              <a:t> </a:t>
            </a:r>
            <a:r>
              <a:rPr sz="3400" b="1" spc="-20" dirty="0">
                <a:solidFill>
                  <a:srgbClr val="FF8E4E"/>
                </a:solidFill>
                <a:latin typeface="Tahoma"/>
                <a:cs typeface="Tahoma"/>
              </a:rPr>
              <a:t>2021</a:t>
            </a:r>
            <a:endParaRPr sz="3400">
              <a:latin typeface="Tahoma"/>
              <a:cs typeface="Tahoma"/>
            </a:endParaRPr>
          </a:p>
          <a:p>
            <a:pPr marL="12700" marR="5080">
              <a:lnSpc>
                <a:spcPct val="125000"/>
              </a:lnSpc>
              <a:spcBef>
                <a:spcPts val="2715"/>
              </a:spcBef>
            </a:pPr>
            <a:r>
              <a:rPr sz="2500" spc="-75" dirty="0">
                <a:solidFill>
                  <a:srgbClr val="FFFFFF"/>
                </a:solidFill>
                <a:latin typeface="Verdana"/>
                <a:cs typeface="Verdana"/>
              </a:rPr>
              <a:t>Digital</a:t>
            </a:r>
            <a:r>
              <a:rPr sz="2500" spc="-155" dirty="0">
                <a:solidFill>
                  <a:srgbClr val="FFFFFF"/>
                </a:solidFill>
                <a:latin typeface="Verdana"/>
                <a:cs typeface="Verdana"/>
              </a:rPr>
              <a:t> </a:t>
            </a:r>
            <a:r>
              <a:rPr sz="2500" spc="-65" dirty="0">
                <a:solidFill>
                  <a:srgbClr val="FFFFFF"/>
                </a:solidFill>
                <a:latin typeface="Verdana"/>
                <a:cs typeface="Verdana"/>
              </a:rPr>
              <a:t>payments</a:t>
            </a:r>
            <a:r>
              <a:rPr sz="2500" spc="-155" dirty="0">
                <a:solidFill>
                  <a:srgbClr val="FFFFFF"/>
                </a:solidFill>
                <a:latin typeface="Verdana"/>
                <a:cs typeface="Verdana"/>
              </a:rPr>
              <a:t> </a:t>
            </a:r>
            <a:r>
              <a:rPr sz="2500" spc="-65" dirty="0">
                <a:solidFill>
                  <a:srgbClr val="FFFFFF"/>
                </a:solidFill>
                <a:latin typeface="Verdana"/>
                <a:cs typeface="Verdana"/>
              </a:rPr>
              <a:t>are</a:t>
            </a:r>
            <a:r>
              <a:rPr sz="2500" spc="-155" dirty="0">
                <a:solidFill>
                  <a:srgbClr val="FFFFFF"/>
                </a:solidFill>
                <a:latin typeface="Verdana"/>
                <a:cs typeface="Verdana"/>
              </a:rPr>
              <a:t> </a:t>
            </a:r>
            <a:r>
              <a:rPr sz="2500" spc="-40" dirty="0">
                <a:solidFill>
                  <a:srgbClr val="FFFFFF"/>
                </a:solidFill>
                <a:latin typeface="Verdana"/>
                <a:cs typeface="Verdana"/>
              </a:rPr>
              <a:t>leading</a:t>
            </a:r>
            <a:r>
              <a:rPr sz="2500" spc="-155" dirty="0">
                <a:solidFill>
                  <a:srgbClr val="FFFFFF"/>
                </a:solidFill>
                <a:latin typeface="Verdana"/>
                <a:cs typeface="Verdana"/>
              </a:rPr>
              <a:t> </a:t>
            </a:r>
            <a:r>
              <a:rPr sz="2500" spc="-65" dirty="0">
                <a:solidFill>
                  <a:srgbClr val="FFFFFF"/>
                </a:solidFill>
                <a:latin typeface="Verdana"/>
                <a:cs typeface="Verdana"/>
              </a:rPr>
              <a:t>the</a:t>
            </a:r>
            <a:r>
              <a:rPr sz="2500" spc="-155" dirty="0">
                <a:solidFill>
                  <a:srgbClr val="FFFFFF"/>
                </a:solidFill>
                <a:latin typeface="Verdana"/>
                <a:cs typeface="Verdana"/>
              </a:rPr>
              <a:t> </a:t>
            </a:r>
            <a:r>
              <a:rPr sz="2500" spc="-25" dirty="0">
                <a:solidFill>
                  <a:srgbClr val="FFFFFF"/>
                </a:solidFill>
                <a:latin typeface="Verdana"/>
                <a:cs typeface="Verdana"/>
              </a:rPr>
              <a:t>way </a:t>
            </a:r>
            <a:r>
              <a:rPr sz="2500" dirty="0">
                <a:solidFill>
                  <a:srgbClr val="FFFFFF"/>
                </a:solidFill>
                <a:latin typeface="Verdana"/>
                <a:cs typeface="Verdana"/>
              </a:rPr>
              <a:t>followed</a:t>
            </a:r>
            <a:r>
              <a:rPr sz="2500" spc="-110" dirty="0">
                <a:solidFill>
                  <a:srgbClr val="FFFFFF"/>
                </a:solidFill>
                <a:latin typeface="Verdana"/>
                <a:cs typeface="Verdana"/>
              </a:rPr>
              <a:t> </a:t>
            </a:r>
            <a:r>
              <a:rPr sz="2500" spc="-55" dirty="0">
                <a:solidFill>
                  <a:srgbClr val="FFFFFF"/>
                </a:solidFill>
                <a:latin typeface="Verdana"/>
                <a:cs typeface="Verdana"/>
              </a:rPr>
              <a:t>by</a:t>
            </a:r>
            <a:r>
              <a:rPr sz="2500" spc="-105" dirty="0">
                <a:solidFill>
                  <a:srgbClr val="FFFFFF"/>
                </a:solidFill>
                <a:latin typeface="Verdana"/>
                <a:cs typeface="Verdana"/>
              </a:rPr>
              <a:t> </a:t>
            </a:r>
            <a:r>
              <a:rPr sz="2500" spc="-25" dirty="0">
                <a:solidFill>
                  <a:srgbClr val="FFFFFF"/>
                </a:solidFill>
                <a:latin typeface="Verdana"/>
                <a:cs typeface="Verdana"/>
              </a:rPr>
              <a:t>personal</a:t>
            </a:r>
            <a:r>
              <a:rPr sz="2500" spc="-110" dirty="0">
                <a:solidFill>
                  <a:srgbClr val="FFFFFF"/>
                </a:solidFill>
                <a:latin typeface="Verdana"/>
                <a:cs typeface="Verdana"/>
              </a:rPr>
              <a:t> </a:t>
            </a:r>
            <a:r>
              <a:rPr sz="2500" spc="-65" dirty="0">
                <a:solidFill>
                  <a:srgbClr val="FFFFFF"/>
                </a:solidFill>
                <a:latin typeface="Verdana"/>
                <a:cs typeface="Verdana"/>
              </a:rPr>
              <a:t>finance,</a:t>
            </a:r>
            <a:r>
              <a:rPr sz="2500" spc="-105" dirty="0">
                <a:solidFill>
                  <a:srgbClr val="FFFFFF"/>
                </a:solidFill>
                <a:latin typeface="Verdana"/>
                <a:cs typeface="Verdana"/>
              </a:rPr>
              <a:t> </a:t>
            </a:r>
            <a:r>
              <a:rPr sz="2500" spc="-50" dirty="0">
                <a:solidFill>
                  <a:srgbClr val="FFFFFF"/>
                </a:solidFill>
                <a:latin typeface="Verdana"/>
                <a:cs typeface="Verdana"/>
              </a:rPr>
              <a:t>alternative </a:t>
            </a:r>
            <a:r>
              <a:rPr sz="2500" spc="-75" dirty="0">
                <a:solidFill>
                  <a:srgbClr val="FFFFFF"/>
                </a:solidFill>
                <a:latin typeface="Verdana"/>
                <a:cs typeface="Verdana"/>
              </a:rPr>
              <a:t>lending,</a:t>
            </a:r>
            <a:r>
              <a:rPr sz="2500" spc="-145" dirty="0">
                <a:solidFill>
                  <a:srgbClr val="FFFFFF"/>
                </a:solidFill>
                <a:latin typeface="Verdana"/>
                <a:cs typeface="Verdana"/>
              </a:rPr>
              <a:t> </a:t>
            </a:r>
            <a:r>
              <a:rPr sz="2500" spc="-80" dirty="0">
                <a:solidFill>
                  <a:srgbClr val="FFFFFF"/>
                </a:solidFill>
                <a:latin typeface="Verdana"/>
                <a:cs typeface="Verdana"/>
              </a:rPr>
              <a:t>and</a:t>
            </a:r>
            <a:r>
              <a:rPr sz="2500" spc="-145" dirty="0">
                <a:solidFill>
                  <a:srgbClr val="FFFFFF"/>
                </a:solidFill>
                <a:latin typeface="Verdana"/>
                <a:cs typeface="Verdana"/>
              </a:rPr>
              <a:t> </a:t>
            </a:r>
            <a:r>
              <a:rPr sz="2500" spc="-80" dirty="0">
                <a:solidFill>
                  <a:srgbClr val="FFFFFF"/>
                </a:solidFill>
                <a:latin typeface="Verdana"/>
                <a:cs typeface="Verdana"/>
              </a:rPr>
              <a:t>alternative</a:t>
            </a:r>
            <a:r>
              <a:rPr sz="2500" spc="-145" dirty="0">
                <a:solidFill>
                  <a:srgbClr val="FFFFFF"/>
                </a:solidFill>
                <a:latin typeface="Verdana"/>
                <a:cs typeface="Verdana"/>
              </a:rPr>
              <a:t> </a:t>
            </a:r>
            <a:r>
              <a:rPr sz="2500" spc="-10" dirty="0">
                <a:solidFill>
                  <a:srgbClr val="FFFFFF"/>
                </a:solidFill>
                <a:latin typeface="Verdana"/>
                <a:cs typeface="Verdana"/>
              </a:rPr>
              <a:t>financing.</a:t>
            </a:r>
            <a:endParaRPr sz="2500">
              <a:latin typeface="Verdana"/>
              <a:cs typeface="Verdana"/>
            </a:endParaRPr>
          </a:p>
        </p:txBody>
      </p:sp>
      <p:sp>
        <p:nvSpPr>
          <p:cNvPr id="4" name="object 4"/>
          <p:cNvSpPr txBox="1"/>
          <p:nvPr/>
        </p:nvSpPr>
        <p:spPr>
          <a:xfrm>
            <a:off x="10160597" y="8970984"/>
            <a:ext cx="151765" cy="290830"/>
          </a:xfrm>
          <a:prstGeom prst="rect">
            <a:avLst/>
          </a:prstGeom>
        </p:spPr>
        <p:txBody>
          <a:bodyPr vert="horz" wrap="square" lIns="0" tIns="17145" rIns="0" bIns="0" rtlCol="0">
            <a:spAutoFit/>
          </a:bodyPr>
          <a:lstStyle/>
          <a:p>
            <a:pPr marL="12700">
              <a:lnSpc>
                <a:spcPct val="100000"/>
              </a:lnSpc>
              <a:spcBef>
                <a:spcPts val="135"/>
              </a:spcBef>
            </a:pPr>
            <a:r>
              <a:rPr sz="1700" spc="5" dirty="0">
                <a:solidFill>
                  <a:srgbClr val="FFFFFF"/>
                </a:solidFill>
                <a:latin typeface="Microsoft JhengHei"/>
                <a:cs typeface="Microsoft JhengHei"/>
              </a:rPr>
              <a:t>0</a:t>
            </a:r>
            <a:endParaRPr sz="1700">
              <a:latin typeface="Microsoft JhengHei"/>
              <a:cs typeface="Microsoft JhengHei"/>
            </a:endParaRPr>
          </a:p>
        </p:txBody>
      </p:sp>
      <p:sp>
        <p:nvSpPr>
          <p:cNvPr id="5" name="object 5"/>
          <p:cNvSpPr txBox="1"/>
          <p:nvPr/>
        </p:nvSpPr>
        <p:spPr>
          <a:xfrm>
            <a:off x="12104082" y="8970984"/>
            <a:ext cx="277495" cy="290830"/>
          </a:xfrm>
          <a:prstGeom prst="rect">
            <a:avLst/>
          </a:prstGeom>
        </p:spPr>
        <p:txBody>
          <a:bodyPr vert="horz" wrap="square" lIns="0" tIns="17145" rIns="0" bIns="0" rtlCol="0">
            <a:spAutoFit/>
          </a:bodyPr>
          <a:lstStyle/>
          <a:p>
            <a:pPr marL="12700">
              <a:lnSpc>
                <a:spcPct val="100000"/>
              </a:lnSpc>
              <a:spcBef>
                <a:spcPts val="135"/>
              </a:spcBef>
            </a:pPr>
            <a:r>
              <a:rPr sz="1700" spc="-25" dirty="0">
                <a:solidFill>
                  <a:srgbClr val="FFFFFF"/>
                </a:solidFill>
                <a:latin typeface="Microsoft JhengHei"/>
                <a:cs typeface="Microsoft JhengHei"/>
              </a:rPr>
              <a:t>10</a:t>
            </a:r>
            <a:endParaRPr sz="1700">
              <a:latin typeface="Microsoft JhengHei"/>
              <a:cs typeface="Microsoft JhengHei"/>
            </a:endParaRPr>
          </a:p>
        </p:txBody>
      </p:sp>
      <p:sp>
        <p:nvSpPr>
          <p:cNvPr id="6" name="object 6"/>
          <p:cNvSpPr txBox="1"/>
          <p:nvPr/>
        </p:nvSpPr>
        <p:spPr>
          <a:xfrm>
            <a:off x="14110637" y="8970984"/>
            <a:ext cx="277495" cy="290830"/>
          </a:xfrm>
          <a:prstGeom prst="rect">
            <a:avLst/>
          </a:prstGeom>
        </p:spPr>
        <p:txBody>
          <a:bodyPr vert="horz" wrap="square" lIns="0" tIns="17145" rIns="0" bIns="0" rtlCol="0">
            <a:spAutoFit/>
          </a:bodyPr>
          <a:lstStyle/>
          <a:p>
            <a:pPr marL="12700">
              <a:lnSpc>
                <a:spcPct val="100000"/>
              </a:lnSpc>
              <a:spcBef>
                <a:spcPts val="135"/>
              </a:spcBef>
            </a:pPr>
            <a:r>
              <a:rPr sz="1700" spc="-25" dirty="0">
                <a:solidFill>
                  <a:srgbClr val="FFFFFF"/>
                </a:solidFill>
                <a:latin typeface="Microsoft JhengHei"/>
                <a:cs typeface="Microsoft JhengHei"/>
              </a:rPr>
              <a:t>20</a:t>
            </a:r>
            <a:endParaRPr sz="1700">
              <a:latin typeface="Microsoft JhengHei"/>
              <a:cs typeface="Microsoft JhengHei"/>
            </a:endParaRPr>
          </a:p>
        </p:txBody>
      </p:sp>
      <p:sp>
        <p:nvSpPr>
          <p:cNvPr id="7" name="object 7"/>
          <p:cNvSpPr txBox="1"/>
          <p:nvPr/>
        </p:nvSpPr>
        <p:spPr>
          <a:xfrm>
            <a:off x="16117192" y="8970984"/>
            <a:ext cx="277495" cy="290830"/>
          </a:xfrm>
          <a:prstGeom prst="rect">
            <a:avLst/>
          </a:prstGeom>
        </p:spPr>
        <p:txBody>
          <a:bodyPr vert="horz" wrap="square" lIns="0" tIns="17145" rIns="0" bIns="0" rtlCol="0">
            <a:spAutoFit/>
          </a:bodyPr>
          <a:lstStyle/>
          <a:p>
            <a:pPr marL="12700">
              <a:lnSpc>
                <a:spcPct val="100000"/>
              </a:lnSpc>
              <a:spcBef>
                <a:spcPts val="135"/>
              </a:spcBef>
            </a:pPr>
            <a:r>
              <a:rPr sz="1700" spc="-25" dirty="0">
                <a:solidFill>
                  <a:srgbClr val="FFFFFF"/>
                </a:solidFill>
                <a:latin typeface="Microsoft JhengHei"/>
                <a:cs typeface="Microsoft JhengHei"/>
              </a:rPr>
              <a:t>30</a:t>
            </a:r>
            <a:endParaRPr sz="1700">
              <a:latin typeface="Microsoft JhengHei"/>
              <a:cs typeface="Microsoft JhengHei"/>
            </a:endParaRPr>
          </a:p>
        </p:txBody>
      </p:sp>
      <p:sp>
        <p:nvSpPr>
          <p:cNvPr id="8" name="object 8"/>
          <p:cNvSpPr/>
          <p:nvPr/>
        </p:nvSpPr>
        <p:spPr>
          <a:xfrm>
            <a:off x="9233079" y="4547244"/>
            <a:ext cx="8025130" cy="6985"/>
          </a:xfrm>
          <a:custGeom>
            <a:avLst/>
            <a:gdLst/>
            <a:ahLst/>
            <a:cxnLst/>
            <a:rect l="l" t="t" r="r" b="b"/>
            <a:pathLst>
              <a:path w="8025130" h="6985">
                <a:moveTo>
                  <a:pt x="0" y="0"/>
                </a:moveTo>
                <a:lnTo>
                  <a:pt x="8024572" y="0"/>
                </a:lnTo>
                <a:lnTo>
                  <a:pt x="8024572" y="6900"/>
                </a:lnTo>
                <a:lnTo>
                  <a:pt x="0" y="6900"/>
                </a:lnTo>
                <a:lnTo>
                  <a:pt x="0" y="0"/>
                </a:lnTo>
                <a:close/>
              </a:path>
            </a:pathLst>
          </a:custGeom>
          <a:solidFill>
            <a:srgbClr val="FFFFFF">
              <a:alpha val="24708"/>
            </a:srgbClr>
          </a:solidFill>
        </p:spPr>
        <p:txBody>
          <a:bodyPr wrap="square" lIns="0" tIns="0" rIns="0" bIns="0" rtlCol="0"/>
          <a:lstStyle/>
          <a:p>
            <a:endParaRPr/>
          </a:p>
        </p:txBody>
      </p:sp>
      <p:sp>
        <p:nvSpPr>
          <p:cNvPr id="9" name="object 9"/>
          <p:cNvSpPr/>
          <p:nvPr/>
        </p:nvSpPr>
        <p:spPr>
          <a:xfrm>
            <a:off x="9233079" y="5414798"/>
            <a:ext cx="8025130" cy="6985"/>
          </a:xfrm>
          <a:custGeom>
            <a:avLst/>
            <a:gdLst/>
            <a:ahLst/>
            <a:cxnLst/>
            <a:rect l="l" t="t" r="r" b="b"/>
            <a:pathLst>
              <a:path w="8025130" h="6985">
                <a:moveTo>
                  <a:pt x="0" y="0"/>
                </a:moveTo>
                <a:lnTo>
                  <a:pt x="8024572" y="0"/>
                </a:lnTo>
                <a:lnTo>
                  <a:pt x="8024572" y="6900"/>
                </a:lnTo>
                <a:lnTo>
                  <a:pt x="0" y="6900"/>
                </a:lnTo>
                <a:lnTo>
                  <a:pt x="0" y="0"/>
                </a:lnTo>
                <a:close/>
              </a:path>
            </a:pathLst>
          </a:custGeom>
          <a:solidFill>
            <a:srgbClr val="FFFFFF">
              <a:alpha val="24708"/>
            </a:srgbClr>
          </a:solidFill>
        </p:spPr>
        <p:txBody>
          <a:bodyPr wrap="square" lIns="0" tIns="0" rIns="0" bIns="0" rtlCol="0"/>
          <a:lstStyle/>
          <a:p>
            <a:endParaRPr/>
          </a:p>
        </p:txBody>
      </p:sp>
      <p:sp>
        <p:nvSpPr>
          <p:cNvPr id="10" name="object 10"/>
          <p:cNvSpPr/>
          <p:nvPr/>
        </p:nvSpPr>
        <p:spPr>
          <a:xfrm>
            <a:off x="9233079" y="8017461"/>
            <a:ext cx="8025130" cy="6985"/>
          </a:xfrm>
          <a:custGeom>
            <a:avLst/>
            <a:gdLst/>
            <a:ahLst/>
            <a:cxnLst/>
            <a:rect l="l" t="t" r="r" b="b"/>
            <a:pathLst>
              <a:path w="8025130" h="6984">
                <a:moveTo>
                  <a:pt x="0" y="0"/>
                </a:moveTo>
                <a:lnTo>
                  <a:pt x="8024572" y="0"/>
                </a:lnTo>
                <a:lnTo>
                  <a:pt x="8024572" y="6899"/>
                </a:lnTo>
                <a:lnTo>
                  <a:pt x="0" y="6899"/>
                </a:lnTo>
                <a:lnTo>
                  <a:pt x="0" y="0"/>
                </a:lnTo>
                <a:close/>
              </a:path>
            </a:pathLst>
          </a:custGeom>
          <a:solidFill>
            <a:srgbClr val="FFFFFF">
              <a:alpha val="24708"/>
            </a:srgbClr>
          </a:solidFill>
        </p:spPr>
        <p:txBody>
          <a:bodyPr wrap="square" lIns="0" tIns="0" rIns="0" bIns="0" rtlCol="0"/>
          <a:lstStyle/>
          <a:p>
            <a:endParaRPr/>
          </a:p>
        </p:txBody>
      </p:sp>
      <p:sp>
        <p:nvSpPr>
          <p:cNvPr id="11" name="object 11"/>
          <p:cNvSpPr/>
          <p:nvPr/>
        </p:nvSpPr>
        <p:spPr>
          <a:xfrm>
            <a:off x="9233079" y="8885015"/>
            <a:ext cx="8025130" cy="6985"/>
          </a:xfrm>
          <a:custGeom>
            <a:avLst/>
            <a:gdLst/>
            <a:ahLst/>
            <a:cxnLst/>
            <a:rect l="l" t="t" r="r" b="b"/>
            <a:pathLst>
              <a:path w="8025130" h="6984">
                <a:moveTo>
                  <a:pt x="0" y="0"/>
                </a:moveTo>
                <a:lnTo>
                  <a:pt x="8024572" y="0"/>
                </a:lnTo>
                <a:lnTo>
                  <a:pt x="8024572" y="6900"/>
                </a:lnTo>
                <a:lnTo>
                  <a:pt x="0" y="6900"/>
                </a:lnTo>
                <a:lnTo>
                  <a:pt x="0" y="0"/>
                </a:lnTo>
                <a:close/>
              </a:path>
            </a:pathLst>
          </a:custGeom>
          <a:solidFill>
            <a:srgbClr val="FFFFFF">
              <a:alpha val="59999"/>
            </a:srgbClr>
          </a:solidFill>
        </p:spPr>
        <p:txBody>
          <a:bodyPr wrap="square" lIns="0" tIns="0" rIns="0" bIns="0" rtlCol="0"/>
          <a:lstStyle/>
          <a:p>
            <a:endParaRPr/>
          </a:p>
        </p:txBody>
      </p:sp>
      <p:grpSp>
        <p:nvGrpSpPr>
          <p:cNvPr id="12" name="object 12"/>
          <p:cNvGrpSpPr/>
          <p:nvPr/>
        </p:nvGrpSpPr>
        <p:grpSpPr>
          <a:xfrm>
            <a:off x="9233079" y="7118858"/>
            <a:ext cx="8025130" cy="69215"/>
            <a:chOff x="9233079" y="7118858"/>
            <a:chExt cx="8025130" cy="69215"/>
          </a:xfrm>
        </p:grpSpPr>
        <p:sp>
          <p:nvSpPr>
            <p:cNvPr id="13" name="object 13"/>
            <p:cNvSpPr/>
            <p:nvPr/>
          </p:nvSpPr>
          <p:spPr>
            <a:xfrm>
              <a:off x="9233079" y="7149907"/>
              <a:ext cx="8025130" cy="6985"/>
            </a:xfrm>
            <a:custGeom>
              <a:avLst/>
              <a:gdLst/>
              <a:ahLst/>
              <a:cxnLst/>
              <a:rect l="l" t="t" r="r" b="b"/>
              <a:pathLst>
                <a:path w="8025130" h="6984">
                  <a:moveTo>
                    <a:pt x="0" y="0"/>
                  </a:moveTo>
                  <a:lnTo>
                    <a:pt x="8024572" y="0"/>
                  </a:lnTo>
                  <a:lnTo>
                    <a:pt x="8024572" y="6899"/>
                  </a:lnTo>
                  <a:lnTo>
                    <a:pt x="0" y="6899"/>
                  </a:lnTo>
                  <a:lnTo>
                    <a:pt x="0" y="0"/>
                  </a:lnTo>
                  <a:close/>
                </a:path>
              </a:pathLst>
            </a:custGeom>
            <a:solidFill>
              <a:srgbClr val="FFFFFF">
                <a:alpha val="24708"/>
              </a:srgbClr>
            </a:solidFill>
          </p:spPr>
          <p:txBody>
            <a:bodyPr wrap="square" lIns="0" tIns="0" rIns="0" bIns="0" rtlCol="0"/>
            <a:lstStyle/>
            <a:p>
              <a:endParaRPr/>
            </a:p>
          </p:txBody>
        </p:sp>
        <p:pic>
          <p:nvPicPr>
            <p:cNvPr id="14" name="object 14"/>
            <p:cNvPicPr/>
            <p:nvPr/>
          </p:nvPicPr>
          <p:blipFill>
            <a:blip r:embed="rId2" cstate="print"/>
            <a:stretch>
              <a:fillRect/>
            </a:stretch>
          </p:blipFill>
          <p:spPr>
            <a:xfrm>
              <a:off x="16154637" y="7118858"/>
              <a:ext cx="68999" cy="68998"/>
            </a:xfrm>
            <a:prstGeom prst="rect">
              <a:avLst/>
            </a:prstGeom>
          </p:spPr>
        </p:pic>
      </p:grpSp>
      <p:grpSp>
        <p:nvGrpSpPr>
          <p:cNvPr id="15" name="object 15"/>
          <p:cNvGrpSpPr/>
          <p:nvPr/>
        </p:nvGrpSpPr>
        <p:grpSpPr>
          <a:xfrm>
            <a:off x="9233079" y="6199250"/>
            <a:ext cx="8025130" cy="121285"/>
            <a:chOff x="9233079" y="6199250"/>
            <a:chExt cx="8025130" cy="121285"/>
          </a:xfrm>
        </p:grpSpPr>
        <p:sp>
          <p:nvSpPr>
            <p:cNvPr id="16" name="object 16"/>
            <p:cNvSpPr/>
            <p:nvPr/>
          </p:nvSpPr>
          <p:spPr>
            <a:xfrm>
              <a:off x="9233079" y="6282353"/>
              <a:ext cx="8025130" cy="6985"/>
            </a:xfrm>
            <a:custGeom>
              <a:avLst/>
              <a:gdLst/>
              <a:ahLst/>
              <a:cxnLst/>
              <a:rect l="l" t="t" r="r" b="b"/>
              <a:pathLst>
                <a:path w="8025130" h="6985">
                  <a:moveTo>
                    <a:pt x="0" y="0"/>
                  </a:moveTo>
                  <a:lnTo>
                    <a:pt x="8024572" y="0"/>
                  </a:lnTo>
                  <a:lnTo>
                    <a:pt x="8024572" y="6899"/>
                  </a:lnTo>
                  <a:lnTo>
                    <a:pt x="0" y="6899"/>
                  </a:lnTo>
                  <a:lnTo>
                    <a:pt x="0" y="0"/>
                  </a:lnTo>
                  <a:close/>
                </a:path>
              </a:pathLst>
            </a:custGeom>
            <a:solidFill>
              <a:srgbClr val="FFFFFF">
                <a:alpha val="24708"/>
              </a:srgbClr>
            </a:solidFill>
          </p:spPr>
          <p:txBody>
            <a:bodyPr wrap="square" lIns="0" tIns="0" rIns="0" bIns="0" rtlCol="0"/>
            <a:lstStyle/>
            <a:p>
              <a:endParaRPr/>
            </a:p>
          </p:txBody>
        </p:sp>
        <p:pic>
          <p:nvPicPr>
            <p:cNvPr id="17" name="object 17"/>
            <p:cNvPicPr/>
            <p:nvPr/>
          </p:nvPicPr>
          <p:blipFill>
            <a:blip r:embed="rId3" cstate="print"/>
            <a:stretch>
              <a:fillRect/>
            </a:stretch>
          </p:blipFill>
          <p:spPr>
            <a:xfrm>
              <a:off x="12944149" y="6251304"/>
              <a:ext cx="68998" cy="68998"/>
            </a:xfrm>
            <a:prstGeom prst="rect">
              <a:avLst/>
            </a:prstGeom>
          </p:spPr>
        </p:pic>
        <p:pic>
          <p:nvPicPr>
            <p:cNvPr id="18" name="object 18"/>
            <p:cNvPicPr/>
            <p:nvPr/>
          </p:nvPicPr>
          <p:blipFill>
            <a:blip r:embed="rId4" cstate="print"/>
            <a:stretch>
              <a:fillRect/>
            </a:stretch>
          </p:blipFill>
          <p:spPr>
            <a:xfrm>
              <a:off x="14816934" y="6199250"/>
              <a:ext cx="68998" cy="68999"/>
            </a:xfrm>
            <a:prstGeom prst="rect">
              <a:avLst/>
            </a:prstGeom>
          </p:spPr>
        </p:pic>
      </p:grpSp>
      <p:sp>
        <p:nvSpPr>
          <p:cNvPr id="19" name="object 19"/>
          <p:cNvSpPr txBox="1"/>
          <p:nvPr/>
        </p:nvSpPr>
        <p:spPr>
          <a:xfrm>
            <a:off x="8674534" y="4393097"/>
            <a:ext cx="403860" cy="2025650"/>
          </a:xfrm>
          <a:prstGeom prst="rect">
            <a:avLst/>
          </a:prstGeom>
        </p:spPr>
        <p:txBody>
          <a:bodyPr vert="horz" wrap="square" lIns="0" tIns="17145" rIns="0" bIns="0" rtlCol="0">
            <a:spAutoFit/>
          </a:bodyPr>
          <a:lstStyle/>
          <a:p>
            <a:pPr marL="12700">
              <a:lnSpc>
                <a:spcPct val="100000"/>
              </a:lnSpc>
              <a:spcBef>
                <a:spcPts val="135"/>
              </a:spcBef>
            </a:pPr>
            <a:r>
              <a:rPr sz="1700" spc="-25" dirty="0">
                <a:solidFill>
                  <a:srgbClr val="FFFFFF"/>
                </a:solidFill>
                <a:latin typeface="Microsoft JhengHei"/>
                <a:cs typeface="Microsoft JhengHei"/>
              </a:rPr>
              <a:t>250</a:t>
            </a:r>
            <a:endParaRPr sz="1700">
              <a:latin typeface="Microsoft JhengHei"/>
              <a:cs typeface="Microsoft JhengHei"/>
            </a:endParaRPr>
          </a:p>
          <a:p>
            <a:pPr>
              <a:lnSpc>
                <a:spcPct val="100000"/>
              </a:lnSpc>
              <a:spcBef>
                <a:spcPts val="10"/>
              </a:spcBef>
            </a:pPr>
            <a:endParaRPr sz="2600">
              <a:latin typeface="Microsoft JhengHei"/>
              <a:cs typeface="Microsoft JhengHei"/>
            </a:endParaRPr>
          </a:p>
          <a:p>
            <a:pPr marL="12700">
              <a:lnSpc>
                <a:spcPct val="100000"/>
              </a:lnSpc>
            </a:pPr>
            <a:r>
              <a:rPr sz="1700" spc="-25" dirty="0">
                <a:solidFill>
                  <a:srgbClr val="FFFFFF"/>
                </a:solidFill>
                <a:latin typeface="Microsoft JhengHei"/>
                <a:cs typeface="Microsoft JhengHei"/>
              </a:rPr>
              <a:t>200</a:t>
            </a:r>
            <a:endParaRPr sz="1700">
              <a:latin typeface="Microsoft JhengHei"/>
              <a:cs typeface="Microsoft JhengHei"/>
            </a:endParaRPr>
          </a:p>
          <a:p>
            <a:pPr>
              <a:lnSpc>
                <a:spcPct val="100000"/>
              </a:lnSpc>
              <a:spcBef>
                <a:spcPts val="10"/>
              </a:spcBef>
            </a:pPr>
            <a:endParaRPr sz="2600">
              <a:latin typeface="Microsoft JhengHei"/>
              <a:cs typeface="Microsoft JhengHei"/>
            </a:endParaRPr>
          </a:p>
          <a:p>
            <a:pPr marL="12700">
              <a:lnSpc>
                <a:spcPct val="100000"/>
              </a:lnSpc>
            </a:pPr>
            <a:r>
              <a:rPr sz="1700" spc="-25" dirty="0">
                <a:solidFill>
                  <a:srgbClr val="FFFFFF"/>
                </a:solidFill>
                <a:latin typeface="Microsoft JhengHei"/>
                <a:cs typeface="Microsoft JhengHei"/>
              </a:rPr>
              <a:t>150</a:t>
            </a:r>
            <a:endParaRPr sz="1700">
              <a:latin typeface="Microsoft JhengHei"/>
              <a:cs typeface="Microsoft JhengHei"/>
            </a:endParaRPr>
          </a:p>
        </p:txBody>
      </p:sp>
      <p:sp>
        <p:nvSpPr>
          <p:cNvPr id="20" name="object 20"/>
          <p:cNvSpPr txBox="1"/>
          <p:nvPr/>
        </p:nvSpPr>
        <p:spPr>
          <a:xfrm>
            <a:off x="8674534" y="6995759"/>
            <a:ext cx="403860" cy="290830"/>
          </a:xfrm>
          <a:prstGeom prst="rect">
            <a:avLst/>
          </a:prstGeom>
        </p:spPr>
        <p:txBody>
          <a:bodyPr vert="horz" wrap="square" lIns="0" tIns="17145" rIns="0" bIns="0" rtlCol="0">
            <a:spAutoFit/>
          </a:bodyPr>
          <a:lstStyle/>
          <a:p>
            <a:pPr marL="12700">
              <a:lnSpc>
                <a:spcPct val="100000"/>
              </a:lnSpc>
              <a:spcBef>
                <a:spcPts val="135"/>
              </a:spcBef>
            </a:pPr>
            <a:r>
              <a:rPr sz="1700" spc="-25" dirty="0">
                <a:solidFill>
                  <a:srgbClr val="FFFFFF"/>
                </a:solidFill>
                <a:latin typeface="Microsoft JhengHei"/>
                <a:cs typeface="Microsoft JhengHei"/>
              </a:rPr>
              <a:t>100</a:t>
            </a:r>
            <a:endParaRPr sz="1700">
              <a:latin typeface="Microsoft JhengHei"/>
              <a:cs typeface="Microsoft JhengHei"/>
            </a:endParaRPr>
          </a:p>
        </p:txBody>
      </p:sp>
      <p:sp>
        <p:nvSpPr>
          <p:cNvPr id="21" name="object 21"/>
          <p:cNvSpPr txBox="1"/>
          <p:nvPr/>
        </p:nvSpPr>
        <p:spPr>
          <a:xfrm>
            <a:off x="8800565" y="7863313"/>
            <a:ext cx="277495" cy="290830"/>
          </a:xfrm>
          <a:prstGeom prst="rect">
            <a:avLst/>
          </a:prstGeom>
        </p:spPr>
        <p:txBody>
          <a:bodyPr vert="horz" wrap="square" lIns="0" tIns="17145" rIns="0" bIns="0" rtlCol="0">
            <a:spAutoFit/>
          </a:bodyPr>
          <a:lstStyle/>
          <a:p>
            <a:pPr marL="12700">
              <a:lnSpc>
                <a:spcPct val="100000"/>
              </a:lnSpc>
              <a:spcBef>
                <a:spcPts val="135"/>
              </a:spcBef>
            </a:pPr>
            <a:r>
              <a:rPr sz="1700" spc="-25" dirty="0">
                <a:solidFill>
                  <a:srgbClr val="FFFFFF"/>
                </a:solidFill>
                <a:latin typeface="Microsoft JhengHei"/>
                <a:cs typeface="Microsoft JhengHei"/>
              </a:rPr>
              <a:t>50</a:t>
            </a:r>
            <a:endParaRPr sz="1700">
              <a:latin typeface="Microsoft JhengHei"/>
              <a:cs typeface="Microsoft JhengHei"/>
            </a:endParaRPr>
          </a:p>
        </p:txBody>
      </p:sp>
      <p:sp>
        <p:nvSpPr>
          <p:cNvPr id="22" name="object 22"/>
          <p:cNvSpPr txBox="1"/>
          <p:nvPr/>
        </p:nvSpPr>
        <p:spPr>
          <a:xfrm>
            <a:off x="8926595" y="8730867"/>
            <a:ext cx="151765" cy="290830"/>
          </a:xfrm>
          <a:prstGeom prst="rect">
            <a:avLst/>
          </a:prstGeom>
        </p:spPr>
        <p:txBody>
          <a:bodyPr vert="horz" wrap="square" lIns="0" tIns="17145" rIns="0" bIns="0" rtlCol="0">
            <a:spAutoFit/>
          </a:bodyPr>
          <a:lstStyle/>
          <a:p>
            <a:pPr marL="12700">
              <a:lnSpc>
                <a:spcPct val="100000"/>
              </a:lnSpc>
              <a:spcBef>
                <a:spcPts val="135"/>
              </a:spcBef>
            </a:pPr>
            <a:r>
              <a:rPr sz="1700" spc="5" dirty="0">
                <a:solidFill>
                  <a:srgbClr val="FFFFFF"/>
                </a:solidFill>
                <a:latin typeface="Microsoft JhengHei"/>
                <a:cs typeface="Microsoft JhengHei"/>
              </a:rPr>
              <a:t>0</a:t>
            </a:r>
            <a:endParaRPr sz="1700">
              <a:latin typeface="Microsoft JhengHei"/>
              <a:cs typeface="Microsoft JhengHei"/>
            </a:endParaRPr>
          </a:p>
        </p:txBody>
      </p:sp>
      <p:pic>
        <p:nvPicPr>
          <p:cNvPr id="23" name="object 23"/>
          <p:cNvPicPr/>
          <p:nvPr/>
        </p:nvPicPr>
        <p:blipFill>
          <a:blip r:embed="rId3" cstate="print"/>
          <a:stretch>
            <a:fillRect/>
          </a:stretch>
        </p:blipFill>
        <p:spPr>
          <a:xfrm>
            <a:off x="10001202" y="8159922"/>
            <a:ext cx="68999" cy="68999"/>
          </a:xfrm>
          <a:prstGeom prst="rect">
            <a:avLst/>
          </a:prstGeom>
        </p:spPr>
      </p:pic>
      <p:pic>
        <p:nvPicPr>
          <p:cNvPr id="24" name="object 24"/>
          <p:cNvPicPr/>
          <p:nvPr/>
        </p:nvPicPr>
        <p:blipFill>
          <a:blip r:embed="rId5" cstate="print"/>
          <a:stretch>
            <a:fillRect/>
          </a:stretch>
        </p:blipFill>
        <p:spPr>
          <a:xfrm>
            <a:off x="11873986" y="7327071"/>
            <a:ext cx="68998" cy="68998"/>
          </a:xfrm>
          <a:prstGeom prst="rect">
            <a:avLst/>
          </a:prstGeom>
        </p:spPr>
      </p:pic>
      <p:pic>
        <p:nvPicPr>
          <p:cNvPr id="25" name="object 25"/>
          <p:cNvPicPr/>
          <p:nvPr/>
        </p:nvPicPr>
        <p:blipFill>
          <a:blip r:embed="rId2" cstate="print"/>
          <a:stretch>
            <a:fillRect/>
          </a:stretch>
        </p:blipFill>
        <p:spPr>
          <a:xfrm>
            <a:off x="12141527" y="7257667"/>
            <a:ext cx="68999" cy="68998"/>
          </a:xfrm>
          <a:prstGeom prst="rect">
            <a:avLst/>
          </a:prstGeom>
        </p:spPr>
      </p:pic>
      <p:pic>
        <p:nvPicPr>
          <p:cNvPr id="26" name="object 26"/>
          <p:cNvPicPr/>
          <p:nvPr/>
        </p:nvPicPr>
        <p:blipFill>
          <a:blip r:embed="rId2" cstate="print"/>
          <a:stretch>
            <a:fillRect/>
          </a:stretch>
        </p:blipFill>
        <p:spPr>
          <a:xfrm>
            <a:off x="14816934" y="7222965"/>
            <a:ext cx="68998" cy="68998"/>
          </a:xfrm>
          <a:prstGeom prst="rect">
            <a:avLst/>
          </a:prstGeom>
        </p:spPr>
      </p:pic>
      <p:pic>
        <p:nvPicPr>
          <p:cNvPr id="27" name="object 27"/>
          <p:cNvPicPr/>
          <p:nvPr/>
        </p:nvPicPr>
        <p:blipFill>
          <a:blip r:embed="rId6" cstate="print"/>
          <a:stretch>
            <a:fillRect/>
          </a:stretch>
        </p:blipFill>
        <p:spPr>
          <a:xfrm>
            <a:off x="10001202" y="8645753"/>
            <a:ext cx="68999" cy="68999"/>
          </a:xfrm>
          <a:prstGeom prst="rect">
            <a:avLst/>
          </a:prstGeom>
        </p:spPr>
      </p:pic>
      <p:pic>
        <p:nvPicPr>
          <p:cNvPr id="28" name="object 28"/>
          <p:cNvPicPr/>
          <p:nvPr/>
        </p:nvPicPr>
        <p:blipFill>
          <a:blip r:embed="rId7" cstate="print"/>
          <a:stretch>
            <a:fillRect/>
          </a:stretch>
        </p:blipFill>
        <p:spPr>
          <a:xfrm>
            <a:off x="11873986" y="8593700"/>
            <a:ext cx="68998" cy="68998"/>
          </a:xfrm>
          <a:prstGeom prst="rect">
            <a:avLst/>
          </a:prstGeom>
        </p:spPr>
      </p:pic>
      <p:pic>
        <p:nvPicPr>
          <p:cNvPr id="29" name="object 29"/>
          <p:cNvPicPr/>
          <p:nvPr/>
        </p:nvPicPr>
        <p:blipFill>
          <a:blip r:embed="rId7" cstate="print"/>
          <a:stretch>
            <a:fillRect/>
          </a:stretch>
        </p:blipFill>
        <p:spPr>
          <a:xfrm>
            <a:off x="12141527" y="8541646"/>
            <a:ext cx="68999" cy="68998"/>
          </a:xfrm>
          <a:prstGeom prst="rect">
            <a:avLst/>
          </a:prstGeom>
        </p:spPr>
      </p:pic>
      <p:pic>
        <p:nvPicPr>
          <p:cNvPr id="30" name="object 30"/>
          <p:cNvPicPr/>
          <p:nvPr/>
        </p:nvPicPr>
        <p:blipFill>
          <a:blip r:embed="rId6" cstate="print"/>
          <a:stretch>
            <a:fillRect/>
          </a:stretch>
        </p:blipFill>
        <p:spPr>
          <a:xfrm>
            <a:off x="12944150" y="8159922"/>
            <a:ext cx="68998" cy="68999"/>
          </a:xfrm>
          <a:prstGeom prst="rect">
            <a:avLst/>
          </a:prstGeom>
        </p:spPr>
      </p:pic>
      <p:pic>
        <p:nvPicPr>
          <p:cNvPr id="31" name="object 31"/>
          <p:cNvPicPr/>
          <p:nvPr/>
        </p:nvPicPr>
        <p:blipFill>
          <a:blip r:embed="rId4" cstate="print"/>
          <a:stretch>
            <a:fillRect/>
          </a:stretch>
        </p:blipFill>
        <p:spPr>
          <a:xfrm>
            <a:off x="16154637" y="4689706"/>
            <a:ext cx="68999" cy="6899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877793"/>
            <a:ext cx="6899909" cy="3454400"/>
          </a:xfrm>
          <a:prstGeom prst="rect">
            <a:avLst/>
          </a:prstGeom>
        </p:spPr>
        <p:txBody>
          <a:bodyPr vert="horz" wrap="square" lIns="0" tIns="12700" rIns="0" bIns="0" rtlCol="0">
            <a:spAutoFit/>
          </a:bodyPr>
          <a:lstStyle/>
          <a:p>
            <a:pPr marL="12700" marR="5080">
              <a:lnSpc>
                <a:spcPct val="100000"/>
              </a:lnSpc>
              <a:spcBef>
                <a:spcPts val="100"/>
              </a:spcBef>
            </a:pPr>
            <a:r>
              <a:rPr sz="7500" spc="155" dirty="0"/>
              <a:t>Cybersecurity </a:t>
            </a:r>
            <a:r>
              <a:rPr sz="7500" spc="270" dirty="0">
                <a:solidFill>
                  <a:srgbClr val="000000"/>
                </a:solidFill>
              </a:rPr>
              <a:t>as</a:t>
            </a:r>
            <a:r>
              <a:rPr sz="7500" spc="-375" dirty="0">
                <a:solidFill>
                  <a:srgbClr val="000000"/>
                </a:solidFill>
              </a:rPr>
              <a:t> </a:t>
            </a:r>
            <a:r>
              <a:rPr sz="7500" spc="-45" dirty="0">
                <a:solidFill>
                  <a:srgbClr val="000000"/>
                </a:solidFill>
              </a:rPr>
              <a:t>it</a:t>
            </a:r>
            <a:r>
              <a:rPr sz="7500" spc="-375" dirty="0">
                <a:solidFill>
                  <a:srgbClr val="000000"/>
                </a:solidFill>
              </a:rPr>
              <a:t> </a:t>
            </a:r>
            <a:r>
              <a:rPr sz="7500" spc="145" dirty="0">
                <a:solidFill>
                  <a:srgbClr val="000000"/>
                </a:solidFill>
              </a:rPr>
              <a:t>relates </a:t>
            </a:r>
            <a:r>
              <a:rPr sz="7500" spc="60" dirty="0">
                <a:solidFill>
                  <a:srgbClr val="000000"/>
                </a:solidFill>
              </a:rPr>
              <a:t>to</a:t>
            </a:r>
            <a:r>
              <a:rPr sz="7500" spc="-250" dirty="0">
                <a:solidFill>
                  <a:srgbClr val="000000"/>
                </a:solidFill>
              </a:rPr>
              <a:t> </a:t>
            </a:r>
            <a:r>
              <a:rPr sz="7500" spc="130" dirty="0">
                <a:solidFill>
                  <a:srgbClr val="000000"/>
                </a:solidFill>
              </a:rPr>
              <a:t>FinTech</a:t>
            </a:r>
            <a:endParaRPr sz="7500"/>
          </a:p>
        </p:txBody>
      </p:sp>
      <p:sp>
        <p:nvSpPr>
          <p:cNvPr id="3" name="object 3"/>
          <p:cNvSpPr txBox="1"/>
          <p:nvPr/>
        </p:nvSpPr>
        <p:spPr>
          <a:xfrm>
            <a:off x="9131300" y="1003332"/>
            <a:ext cx="7847965" cy="3731895"/>
          </a:xfrm>
          <a:prstGeom prst="rect">
            <a:avLst/>
          </a:prstGeom>
        </p:spPr>
        <p:txBody>
          <a:bodyPr vert="horz" wrap="square" lIns="0" tIns="33019" rIns="0" bIns="0" rtlCol="0">
            <a:spAutoFit/>
          </a:bodyPr>
          <a:lstStyle/>
          <a:p>
            <a:pPr marL="12700" marR="1496695">
              <a:lnSpc>
                <a:spcPts val="4050"/>
              </a:lnSpc>
              <a:spcBef>
                <a:spcPts val="259"/>
              </a:spcBef>
            </a:pPr>
            <a:r>
              <a:rPr sz="3400" b="1" dirty="0">
                <a:solidFill>
                  <a:srgbClr val="FF8E4E"/>
                </a:solidFill>
                <a:latin typeface="Tahoma"/>
                <a:cs typeface="Tahoma"/>
              </a:rPr>
              <a:t>Why</a:t>
            </a:r>
            <a:r>
              <a:rPr sz="3400" b="1" spc="-90" dirty="0">
                <a:solidFill>
                  <a:srgbClr val="FF8E4E"/>
                </a:solidFill>
                <a:latin typeface="Tahoma"/>
                <a:cs typeface="Tahoma"/>
              </a:rPr>
              <a:t> </a:t>
            </a:r>
            <a:r>
              <a:rPr sz="3400" b="1" spc="-85" dirty="0">
                <a:solidFill>
                  <a:srgbClr val="FF8E4E"/>
                </a:solidFill>
                <a:latin typeface="Tahoma"/>
                <a:cs typeface="Tahoma"/>
              </a:rPr>
              <a:t>it's</a:t>
            </a:r>
            <a:r>
              <a:rPr sz="3400" b="1" spc="-90" dirty="0">
                <a:solidFill>
                  <a:srgbClr val="FF8E4E"/>
                </a:solidFill>
                <a:latin typeface="Tahoma"/>
                <a:cs typeface="Tahoma"/>
              </a:rPr>
              <a:t> </a:t>
            </a:r>
            <a:r>
              <a:rPr sz="3400" b="1" spc="-85" dirty="0">
                <a:solidFill>
                  <a:srgbClr val="FF8E4E"/>
                </a:solidFill>
                <a:latin typeface="Tahoma"/>
                <a:cs typeface="Tahoma"/>
              </a:rPr>
              <a:t>important</a:t>
            </a:r>
            <a:r>
              <a:rPr sz="3400" b="1" spc="-90" dirty="0">
                <a:solidFill>
                  <a:srgbClr val="FF8E4E"/>
                </a:solidFill>
                <a:latin typeface="Tahoma"/>
                <a:cs typeface="Tahoma"/>
              </a:rPr>
              <a:t> </a:t>
            </a:r>
            <a:r>
              <a:rPr sz="3400" b="1" dirty="0">
                <a:solidFill>
                  <a:srgbClr val="FF8E4E"/>
                </a:solidFill>
                <a:latin typeface="Tahoma"/>
                <a:cs typeface="Tahoma"/>
              </a:rPr>
              <a:t>to</a:t>
            </a:r>
            <a:r>
              <a:rPr sz="3400" b="1" spc="-90" dirty="0">
                <a:solidFill>
                  <a:srgbClr val="FF8E4E"/>
                </a:solidFill>
                <a:latin typeface="Tahoma"/>
                <a:cs typeface="Tahoma"/>
              </a:rPr>
              <a:t> </a:t>
            </a:r>
            <a:r>
              <a:rPr sz="3400" b="1" spc="35" dirty="0">
                <a:solidFill>
                  <a:srgbClr val="FF8E4E"/>
                </a:solidFill>
                <a:latin typeface="Tahoma"/>
                <a:cs typeface="Tahoma"/>
              </a:rPr>
              <a:t>develop </a:t>
            </a:r>
            <a:r>
              <a:rPr sz="3400" b="1" spc="75" dirty="0">
                <a:solidFill>
                  <a:srgbClr val="FF8E4E"/>
                </a:solidFill>
                <a:latin typeface="Tahoma"/>
                <a:cs typeface="Tahoma"/>
              </a:rPr>
              <a:t>secure</a:t>
            </a:r>
            <a:r>
              <a:rPr sz="3400" b="1" spc="-135" dirty="0">
                <a:solidFill>
                  <a:srgbClr val="FF8E4E"/>
                </a:solidFill>
                <a:latin typeface="Tahoma"/>
                <a:cs typeface="Tahoma"/>
              </a:rPr>
              <a:t> </a:t>
            </a:r>
            <a:r>
              <a:rPr sz="3400" b="1" spc="-35" dirty="0">
                <a:solidFill>
                  <a:srgbClr val="FF8E4E"/>
                </a:solidFill>
                <a:latin typeface="Tahoma"/>
                <a:cs typeface="Tahoma"/>
              </a:rPr>
              <a:t>financial</a:t>
            </a:r>
            <a:r>
              <a:rPr sz="3400" b="1" spc="-130" dirty="0">
                <a:solidFill>
                  <a:srgbClr val="FF8E4E"/>
                </a:solidFill>
                <a:latin typeface="Tahoma"/>
                <a:cs typeface="Tahoma"/>
              </a:rPr>
              <a:t> </a:t>
            </a:r>
            <a:r>
              <a:rPr sz="3400" b="1" spc="-10" dirty="0">
                <a:solidFill>
                  <a:srgbClr val="FF8E4E"/>
                </a:solidFill>
                <a:latin typeface="Tahoma"/>
                <a:cs typeface="Tahoma"/>
              </a:rPr>
              <a:t>platforms</a:t>
            </a:r>
            <a:endParaRPr sz="3400">
              <a:latin typeface="Tahoma"/>
              <a:cs typeface="Tahoma"/>
            </a:endParaRPr>
          </a:p>
          <a:p>
            <a:pPr marL="12700" marR="5080">
              <a:lnSpc>
                <a:spcPct val="125000"/>
              </a:lnSpc>
              <a:spcBef>
                <a:spcPts val="2170"/>
              </a:spcBef>
            </a:pPr>
            <a:r>
              <a:rPr sz="2500" spc="-35" dirty="0">
                <a:latin typeface="Verdana"/>
                <a:cs typeface="Verdana"/>
              </a:rPr>
              <a:t>Whether</a:t>
            </a:r>
            <a:r>
              <a:rPr sz="2500" spc="-160" dirty="0">
                <a:latin typeface="Verdana"/>
                <a:cs typeface="Verdana"/>
              </a:rPr>
              <a:t> </a:t>
            </a:r>
            <a:r>
              <a:rPr sz="2500" spc="-100" dirty="0">
                <a:latin typeface="Verdana"/>
                <a:cs typeface="Verdana"/>
              </a:rPr>
              <a:t>it's</a:t>
            </a:r>
            <a:r>
              <a:rPr sz="2500" spc="-160" dirty="0">
                <a:latin typeface="Verdana"/>
                <a:cs typeface="Verdana"/>
              </a:rPr>
              <a:t> </a:t>
            </a:r>
            <a:r>
              <a:rPr sz="2500" spc="-65" dirty="0">
                <a:latin typeface="Verdana"/>
                <a:cs typeface="Verdana"/>
              </a:rPr>
              <a:t>data</a:t>
            </a:r>
            <a:r>
              <a:rPr sz="2500" spc="-155" dirty="0">
                <a:latin typeface="Verdana"/>
                <a:cs typeface="Verdana"/>
              </a:rPr>
              <a:t> </a:t>
            </a:r>
            <a:r>
              <a:rPr sz="2500" spc="-40" dirty="0">
                <a:latin typeface="Verdana"/>
                <a:cs typeface="Verdana"/>
              </a:rPr>
              <a:t>security</a:t>
            </a:r>
            <a:r>
              <a:rPr sz="2500" spc="-160" dirty="0">
                <a:latin typeface="Verdana"/>
                <a:cs typeface="Verdana"/>
              </a:rPr>
              <a:t> </a:t>
            </a:r>
            <a:r>
              <a:rPr sz="2500" spc="-80" dirty="0">
                <a:latin typeface="Verdana"/>
                <a:cs typeface="Verdana"/>
              </a:rPr>
              <a:t>and</a:t>
            </a:r>
            <a:r>
              <a:rPr sz="2500" spc="-160" dirty="0">
                <a:latin typeface="Verdana"/>
                <a:cs typeface="Verdana"/>
              </a:rPr>
              <a:t> </a:t>
            </a:r>
            <a:r>
              <a:rPr sz="2500" spc="-10" dirty="0">
                <a:latin typeface="Verdana"/>
                <a:cs typeface="Verdana"/>
              </a:rPr>
              <a:t>storage, </a:t>
            </a:r>
            <a:r>
              <a:rPr sz="2500" spc="-85" dirty="0">
                <a:latin typeface="Verdana"/>
                <a:cs typeface="Verdana"/>
              </a:rPr>
              <a:t>management</a:t>
            </a:r>
            <a:r>
              <a:rPr sz="2500" spc="-135" dirty="0">
                <a:latin typeface="Verdana"/>
                <a:cs typeface="Verdana"/>
              </a:rPr>
              <a:t> </a:t>
            </a:r>
            <a:r>
              <a:rPr sz="2500" dirty="0">
                <a:latin typeface="Verdana"/>
                <a:cs typeface="Verdana"/>
              </a:rPr>
              <a:t>of</a:t>
            </a:r>
            <a:r>
              <a:rPr sz="2500" spc="-130" dirty="0">
                <a:latin typeface="Verdana"/>
                <a:cs typeface="Verdana"/>
              </a:rPr>
              <a:t> </a:t>
            </a:r>
            <a:r>
              <a:rPr sz="2500" spc="-65" dirty="0">
                <a:latin typeface="Verdana"/>
                <a:cs typeface="Verdana"/>
              </a:rPr>
              <a:t>transactions,</a:t>
            </a:r>
            <a:r>
              <a:rPr sz="2500" spc="-135" dirty="0">
                <a:latin typeface="Verdana"/>
                <a:cs typeface="Verdana"/>
              </a:rPr>
              <a:t> </a:t>
            </a:r>
            <a:r>
              <a:rPr sz="2500" spc="-50" dirty="0">
                <a:latin typeface="Verdana"/>
                <a:cs typeface="Verdana"/>
              </a:rPr>
              <a:t>or</a:t>
            </a:r>
            <a:r>
              <a:rPr sz="2500" spc="-130" dirty="0">
                <a:latin typeface="Verdana"/>
                <a:cs typeface="Verdana"/>
              </a:rPr>
              <a:t> </a:t>
            </a:r>
            <a:r>
              <a:rPr sz="2500" spc="-30" dirty="0">
                <a:latin typeface="Verdana"/>
                <a:cs typeface="Verdana"/>
              </a:rPr>
              <a:t>simple</a:t>
            </a:r>
            <a:r>
              <a:rPr sz="2500" spc="-135" dirty="0">
                <a:latin typeface="Verdana"/>
                <a:cs typeface="Verdana"/>
              </a:rPr>
              <a:t> </a:t>
            </a:r>
            <a:r>
              <a:rPr sz="2500" spc="-10" dirty="0">
                <a:latin typeface="Verdana"/>
                <a:cs typeface="Verdana"/>
              </a:rPr>
              <a:t>payment </a:t>
            </a:r>
            <a:r>
              <a:rPr sz="2500" dirty="0">
                <a:latin typeface="Verdana"/>
                <a:cs typeface="Verdana"/>
              </a:rPr>
              <a:t>processes,</a:t>
            </a:r>
            <a:r>
              <a:rPr sz="2500" spc="-125" dirty="0">
                <a:latin typeface="Verdana"/>
                <a:cs typeface="Verdana"/>
              </a:rPr>
              <a:t> </a:t>
            </a:r>
            <a:r>
              <a:rPr sz="2500" spc="-100" dirty="0">
                <a:latin typeface="Verdana"/>
                <a:cs typeface="Verdana"/>
              </a:rPr>
              <a:t>it's</a:t>
            </a:r>
            <a:r>
              <a:rPr sz="2500" spc="-120" dirty="0">
                <a:latin typeface="Verdana"/>
                <a:cs typeface="Verdana"/>
              </a:rPr>
              <a:t> </a:t>
            </a:r>
            <a:r>
              <a:rPr sz="2500" spc="-95" dirty="0">
                <a:latin typeface="Verdana"/>
                <a:cs typeface="Verdana"/>
              </a:rPr>
              <a:t>important</a:t>
            </a:r>
            <a:r>
              <a:rPr sz="2500" spc="-120" dirty="0">
                <a:latin typeface="Verdana"/>
                <a:cs typeface="Verdana"/>
              </a:rPr>
              <a:t> </a:t>
            </a:r>
            <a:r>
              <a:rPr sz="2500" dirty="0">
                <a:latin typeface="Verdana"/>
                <a:cs typeface="Verdana"/>
              </a:rPr>
              <a:t>to</a:t>
            </a:r>
            <a:r>
              <a:rPr sz="2500" spc="-120" dirty="0">
                <a:latin typeface="Verdana"/>
                <a:cs typeface="Verdana"/>
              </a:rPr>
              <a:t> </a:t>
            </a:r>
            <a:r>
              <a:rPr sz="2500" spc="-65" dirty="0">
                <a:latin typeface="Verdana"/>
                <a:cs typeface="Verdana"/>
              </a:rPr>
              <a:t>prioritize</a:t>
            </a:r>
            <a:r>
              <a:rPr sz="2500" spc="-120" dirty="0">
                <a:latin typeface="Verdana"/>
                <a:cs typeface="Verdana"/>
              </a:rPr>
              <a:t> </a:t>
            </a:r>
            <a:r>
              <a:rPr sz="2500" spc="-10" dirty="0">
                <a:latin typeface="Verdana"/>
                <a:cs typeface="Verdana"/>
              </a:rPr>
              <a:t>cybersecurity </a:t>
            </a:r>
            <a:r>
              <a:rPr sz="2500" spc="70" dirty="0">
                <a:latin typeface="Verdana"/>
                <a:cs typeface="Verdana"/>
              </a:rPr>
              <a:t>so</a:t>
            </a:r>
            <a:r>
              <a:rPr sz="2500" spc="-160" dirty="0">
                <a:latin typeface="Verdana"/>
                <a:cs typeface="Verdana"/>
              </a:rPr>
              <a:t> </a:t>
            </a:r>
            <a:r>
              <a:rPr sz="2500" dirty="0">
                <a:latin typeface="Verdana"/>
                <a:cs typeface="Verdana"/>
              </a:rPr>
              <a:t>as</a:t>
            </a:r>
            <a:r>
              <a:rPr sz="2500" spc="-155" dirty="0">
                <a:latin typeface="Verdana"/>
                <a:cs typeface="Verdana"/>
              </a:rPr>
              <a:t> </a:t>
            </a:r>
            <a:r>
              <a:rPr sz="2500" spc="-65" dirty="0">
                <a:latin typeface="Verdana"/>
                <a:cs typeface="Verdana"/>
              </a:rPr>
              <a:t>not</a:t>
            </a:r>
            <a:r>
              <a:rPr sz="2500" spc="-155" dirty="0">
                <a:latin typeface="Verdana"/>
                <a:cs typeface="Verdana"/>
              </a:rPr>
              <a:t> </a:t>
            </a:r>
            <a:r>
              <a:rPr sz="2500" dirty="0">
                <a:latin typeface="Verdana"/>
                <a:cs typeface="Verdana"/>
              </a:rPr>
              <a:t>to</a:t>
            </a:r>
            <a:r>
              <a:rPr sz="2500" spc="-155" dirty="0">
                <a:latin typeface="Verdana"/>
                <a:cs typeface="Verdana"/>
              </a:rPr>
              <a:t> </a:t>
            </a:r>
            <a:r>
              <a:rPr sz="2500" spc="-25" dirty="0">
                <a:latin typeface="Verdana"/>
                <a:cs typeface="Verdana"/>
              </a:rPr>
              <a:t>compromise</a:t>
            </a:r>
            <a:r>
              <a:rPr sz="2500" spc="-155" dirty="0">
                <a:latin typeface="Verdana"/>
                <a:cs typeface="Verdana"/>
              </a:rPr>
              <a:t> </a:t>
            </a:r>
            <a:r>
              <a:rPr sz="2500" spc="-65" dirty="0">
                <a:latin typeface="Verdana"/>
                <a:cs typeface="Verdana"/>
              </a:rPr>
              <a:t>the</a:t>
            </a:r>
            <a:r>
              <a:rPr sz="2500" spc="-155" dirty="0">
                <a:latin typeface="Verdana"/>
                <a:cs typeface="Verdana"/>
              </a:rPr>
              <a:t> </a:t>
            </a:r>
            <a:r>
              <a:rPr sz="2500" spc="-90" dirty="0">
                <a:latin typeface="Verdana"/>
                <a:cs typeface="Verdana"/>
              </a:rPr>
              <a:t>integrity</a:t>
            </a:r>
            <a:r>
              <a:rPr sz="2500" spc="-155" dirty="0">
                <a:latin typeface="Verdana"/>
                <a:cs typeface="Verdana"/>
              </a:rPr>
              <a:t> </a:t>
            </a:r>
            <a:r>
              <a:rPr sz="2500" dirty="0">
                <a:latin typeface="Verdana"/>
                <a:cs typeface="Verdana"/>
              </a:rPr>
              <a:t>of</a:t>
            </a:r>
            <a:r>
              <a:rPr sz="2500" spc="-155" dirty="0">
                <a:latin typeface="Verdana"/>
                <a:cs typeface="Verdana"/>
              </a:rPr>
              <a:t> </a:t>
            </a:r>
            <a:r>
              <a:rPr sz="2500" spc="-10" dirty="0">
                <a:latin typeface="Verdana"/>
                <a:cs typeface="Verdana"/>
              </a:rPr>
              <a:t>financial </a:t>
            </a:r>
            <a:r>
              <a:rPr sz="2500" spc="-45" dirty="0">
                <a:latin typeface="Verdana"/>
                <a:cs typeface="Verdana"/>
              </a:rPr>
              <a:t>platforms</a:t>
            </a:r>
            <a:r>
              <a:rPr sz="2500" spc="-160" dirty="0">
                <a:latin typeface="Verdana"/>
                <a:cs typeface="Verdana"/>
              </a:rPr>
              <a:t> </a:t>
            </a:r>
            <a:r>
              <a:rPr sz="2500" spc="-80" dirty="0">
                <a:latin typeface="Verdana"/>
                <a:cs typeface="Verdana"/>
              </a:rPr>
              <a:t>and</a:t>
            </a:r>
            <a:r>
              <a:rPr sz="2500" spc="-155" dirty="0">
                <a:latin typeface="Verdana"/>
                <a:cs typeface="Verdana"/>
              </a:rPr>
              <a:t> </a:t>
            </a:r>
            <a:r>
              <a:rPr sz="2500" spc="-10" dirty="0">
                <a:latin typeface="Verdana"/>
                <a:cs typeface="Verdana"/>
              </a:rPr>
              <a:t>services.</a:t>
            </a:r>
            <a:endParaRPr sz="2500">
              <a:latin typeface="Verdana"/>
              <a:cs typeface="Verdana"/>
            </a:endParaRPr>
          </a:p>
        </p:txBody>
      </p:sp>
      <p:pic>
        <p:nvPicPr>
          <p:cNvPr id="4" name="object 4"/>
          <p:cNvPicPr/>
          <p:nvPr/>
        </p:nvPicPr>
        <p:blipFill>
          <a:blip r:embed="rId2" cstate="print"/>
          <a:stretch>
            <a:fillRect/>
          </a:stretch>
        </p:blipFill>
        <p:spPr>
          <a:xfrm>
            <a:off x="0" y="7089797"/>
            <a:ext cx="18287999" cy="31972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000000"/>
          </a:solidFill>
        </p:spPr>
        <p:txBody>
          <a:bodyPr wrap="square" lIns="0" tIns="0" rIns="0" bIns="0" rtlCol="0"/>
          <a:lstStyle/>
          <a:p>
            <a:endParaRPr/>
          </a:p>
        </p:txBody>
      </p:sp>
      <p:pic>
        <p:nvPicPr>
          <p:cNvPr id="3" name="object 3"/>
          <p:cNvPicPr/>
          <p:nvPr/>
        </p:nvPicPr>
        <p:blipFill>
          <a:blip r:embed="rId2" cstate="print"/>
          <a:stretch>
            <a:fillRect/>
          </a:stretch>
        </p:blipFill>
        <p:spPr>
          <a:xfrm>
            <a:off x="0" y="1"/>
            <a:ext cx="6991349" cy="10286998"/>
          </a:xfrm>
          <a:prstGeom prst="rect">
            <a:avLst/>
          </a:prstGeom>
        </p:spPr>
      </p:pic>
      <p:sp>
        <p:nvSpPr>
          <p:cNvPr id="4" name="object 4"/>
          <p:cNvSpPr txBox="1">
            <a:spLocks noGrp="1"/>
          </p:cNvSpPr>
          <p:nvPr>
            <p:ph type="title"/>
          </p:nvPr>
        </p:nvSpPr>
        <p:spPr>
          <a:xfrm>
            <a:off x="8522842" y="3397251"/>
            <a:ext cx="6490970" cy="3454400"/>
          </a:xfrm>
          <a:prstGeom prst="rect">
            <a:avLst/>
          </a:prstGeom>
        </p:spPr>
        <p:txBody>
          <a:bodyPr vert="horz" wrap="square" lIns="0" tIns="12700" rIns="0" bIns="0" rtlCol="0">
            <a:spAutoFit/>
          </a:bodyPr>
          <a:lstStyle/>
          <a:p>
            <a:pPr marL="12700" marR="5080">
              <a:lnSpc>
                <a:spcPct val="100000"/>
              </a:lnSpc>
              <a:spcBef>
                <a:spcPts val="100"/>
              </a:spcBef>
            </a:pPr>
            <a:r>
              <a:rPr sz="7500" spc="114" dirty="0"/>
              <a:t>The</a:t>
            </a:r>
            <a:r>
              <a:rPr sz="7500" spc="-145" dirty="0"/>
              <a:t> </a:t>
            </a:r>
            <a:r>
              <a:rPr sz="7500" dirty="0"/>
              <a:t>Bumps</a:t>
            </a:r>
            <a:r>
              <a:rPr sz="7500" spc="-140" dirty="0"/>
              <a:t> </a:t>
            </a:r>
            <a:r>
              <a:rPr sz="7500" spc="-95" dirty="0"/>
              <a:t>in </a:t>
            </a:r>
            <a:r>
              <a:rPr sz="7500" dirty="0"/>
              <a:t>the</a:t>
            </a:r>
            <a:r>
              <a:rPr sz="7500" spc="-195" dirty="0"/>
              <a:t> </a:t>
            </a:r>
            <a:r>
              <a:rPr sz="7500" spc="60" dirty="0"/>
              <a:t>Road</a:t>
            </a:r>
            <a:r>
              <a:rPr sz="7500" spc="-190" dirty="0"/>
              <a:t> </a:t>
            </a:r>
            <a:r>
              <a:rPr sz="7500" spc="-25" dirty="0">
                <a:solidFill>
                  <a:srgbClr val="CCCCCC"/>
                </a:solidFill>
              </a:rPr>
              <a:t>for </a:t>
            </a:r>
            <a:r>
              <a:rPr sz="7500" spc="130" dirty="0">
                <a:solidFill>
                  <a:srgbClr val="CCCCCC"/>
                </a:solidFill>
              </a:rPr>
              <a:t>FinTech</a:t>
            </a:r>
            <a:endParaRPr sz="7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1267885"/>
            <a:ext cx="9076055" cy="2025650"/>
          </a:xfrm>
          <a:prstGeom prst="rect">
            <a:avLst/>
          </a:prstGeom>
        </p:spPr>
        <p:txBody>
          <a:bodyPr vert="horz" wrap="square" lIns="0" tIns="12065" rIns="0" bIns="0" rtlCol="0">
            <a:spAutoFit/>
          </a:bodyPr>
          <a:lstStyle/>
          <a:p>
            <a:pPr marL="12700" marR="5080">
              <a:lnSpc>
                <a:spcPct val="109400"/>
              </a:lnSpc>
              <a:spcBef>
                <a:spcPts val="95"/>
              </a:spcBef>
            </a:pPr>
            <a:r>
              <a:rPr dirty="0">
                <a:solidFill>
                  <a:srgbClr val="000000"/>
                </a:solidFill>
              </a:rPr>
              <a:t>Common</a:t>
            </a:r>
            <a:r>
              <a:rPr spc="-50" dirty="0">
                <a:solidFill>
                  <a:srgbClr val="000000"/>
                </a:solidFill>
              </a:rPr>
              <a:t> </a:t>
            </a:r>
            <a:r>
              <a:rPr spc="110" dirty="0">
                <a:solidFill>
                  <a:srgbClr val="000000"/>
                </a:solidFill>
              </a:rPr>
              <a:t>FinTech</a:t>
            </a:r>
            <a:r>
              <a:rPr spc="-50" dirty="0">
                <a:solidFill>
                  <a:srgbClr val="000000"/>
                </a:solidFill>
              </a:rPr>
              <a:t> </a:t>
            </a:r>
            <a:r>
              <a:rPr spc="125" dirty="0"/>
              <a:t>Risks </a:t>
            </a:r>
            <a:r>
              <a:rPr dirty="0"/>
              <a:t>and</a:t>
            </a:r>
            <a:r>
              <a:rPr spc="-204" dirty="0"/>
              <a:t> </a:t>
            </a:r>
            <a:r>
              <a:rPr spc="165" dirty="0"/>
              <a:t>Challenges</a:t>
            </a:r>
          </a:p>
        </p:txBody>
      </p:sp>
      <p:sp>
        <p:nvSpPr>
          <p:cNvPr id="3" name="object 3"/>
          <p:cNvSpPr txBox="1"/>
          <p:nvPr/>
        </p:nvSpPr>
        <p:spPr>
          <a:xfrm>
            <a:off x="12737092" y="1788579"/>
            <a:ext cx="3544570" cy="977900"/>
          </a:xfrm>
          <a:prstGeom prst="rect">
            <a:avLst/>
          </a:prstGeom>
        </p:spPr>
        <p:txBody>
          <a:bodyPr vert="horz" wrap="square" lIns="0" tIns="12700" rIns="0" bIns="0" rtlCol="0">
            <a:spAutoFit/>
          </a:bodyPr>
          <a:lstStyle/>
          <a:p>
            <a:pPr marL="12700" marR="5080">
              <a:lnSpc>
                <a:spcPct val="125000"/>
              </a:lnSpc>
              <a:spcBef>
                <a:spcPts val="100"/>
              </a:spcBef>
            </a:pPr>
            <a:r>
              <a:rPr sz="2500" dirty="0">
                <a:latin typeface="Verdana"/>
                <a:cs typeface="Verdana"/>
              </a:rPr>
              <a:t>The</a:t>
            </a:r>
            <a:r>
              <a:rPr sz="2500" spc="-40" dirty="0">
                <a:latin typeface="Verdana"/>
                <a:cs typeface="Verdana"/>
              </a:rPr>
              <a:t> </a:t>
            </a:r>
            <a:r>
              <a:rPr sz="2500" dirty="0">
                <a:latin typeface="Verdana"/>
                <a:cs typeface="Verdana"/>
              </a:rPr>
              <a:t>obstacles</a:t>
            </a:r>
            <a:r>
              <a:rPr sz="2500" spc="-35" dirty="0">
                <a:latin typeface="Verdana"/>
                <a:cs typeface="Verdana"/>
              </a:rPr>
              <a:t> </a:t>
            </a:r>
            <a:r>
              <a:rPr sz="2500" spc="-10" dirty="0">
                <a:latin typeface="Verdana"/>
                <a:cs typeface="Verdana"/>
              </a:rPr>
              <a:t>FinTech </a:t>
            </a:r>
            <a:r>
              <a:rPr sz="2500" spc="50" dirty="0">
                <a:latin typeface="Verdana"/>
                <a:cs typeface="Verdana"/>
              </a:rPr>
              <a:t>faces</a:t>
            </a:r>
            <a:r>
              <a:rPr sz="2500" spc="-175" dirty="0">
                <a:latin typeface="Verdana"/>
                <a:cs typeface="Verdana"/>
              </a:rPr>
              <a:t> </a:t>
            </a:r>
            <a:r>
              <a:rPr sz="2500" spc="-140" dirty="0">
                <a:latin typeface="Verdana"/>
                <a:cs typeface="Verdana"/>
              </a:rPr>
              <a:t>in</a:t>
            </a:r>
            <a:r>
              <a:rPr sz="2500" spc="-170" dirty="0">
                <a:latin typeface="Verdana"/>
                <a:cs typeface="Verdana"/>
              </a:rPr>
              <a:t> </a:t>
            </a:r>
            <a:r>
              <a:rPr sz="2500" spc="-55" dirty="0">
                <a:latin typeface="Verdana"/>
                <a:cs typeface="Verdana"/>
              </a:rPr>
              <a:t>today's</a:t>
            </a:r>
            <a:r>
              <a:rPr sz="2500" spc="-170" dirty="0">
                <a:latin typeface="Verdana"/>
                <a:cs typeface="Verdana"/>
              </a:rPr>
              <a:t> </a:t>
            </a:r>
            <a:r>
              <a:rPr sz="2500" spc="-10" dirty="0">
                <a:latin typeface="Verdana"/>
                <a:cs typeface="Verdana"/>
              </a:rPr>
              <a:t>world</a:t>
            </a:r>
            <a:endParaRPr sz="2500">
              <a:latin typeface="Verdana"/>
              <a:cs typeface="Verdana"/>
            </a:endParaRPr>
          </a:p>
        </p:txBody>
      </p:sp>
      <p:sp>
        <p:nvSpPr>
          <p:cNvPr id="4" name="object 4"/>
          <p:cNvSpPr txBox="1"/>
          <p:nvPr/>
        </p:nvSpPr>
        <p:spPr>
          <a:xfrm>
            <a:off x="12737092" y="5736872"/>
            <a:ext cx="4499610" cy="1700530"/>
          </a:xfrm>
          <a:prstGeom prst="rect">
            <a:avLst/>
          </a:prstGeom>
        </p:spPr>
        <p:txBody>
          <a:bodyPr vert="horz" wrap="square" lIns="0" tIns="12700" rIns="0" bIns="0" rtlCol="0">
            <a:spAutoFit/>
          </a:bodyPr>
          <a:lstStyle/>
          <a:p>
            <a:pPr marL="12700" algn="just">
              <a:lnSpc>
                <a:spcPct val="100000"/>
              </a:lnSpc>
              <a:spcBef>
                <a:spcPts val="100"/>
              </a:spcBef>
            </a:pPr>
            <a:r>
              <a:rPr sz="2600" b="1" spc="60" dirty="0">
                <a:latin typeface="Tahoma"/>
                <a:cs typeface="Tahoma"/>
              </a:rPr>
              <a:t>Tech</a:t>
            </a:r>
            <a:r>
              <a:rPr sz="2600" b="1" spc="-55" dirty="0">
                <a:latin typeface="Tahoma"/>
                <a:cs typeface="Tahoma"/>
              </a:rPr>
              <a:t> </a:t>
            </a:r>
            <a:r>
              <a:rPr sz="2600" b="1" spc="-10" dirty="0">
                <a:latin typeface="Tahoma"/>
                <a:cs typeface="Tahoma"/>
              </a:rPr>
              <a:t>Boundaries</a:t>
            </a:r>
            <a:endParaRPr sz="2600">
              <a:latin typeface="Tahoma"/>
              <a:cs typeface="Tahoma"/>
            </a:endParaRPr>
          </a:p>
          <a:p>
            <a:pPr marL="12700" marR="5080" algn="just">
              <a:lnSpc>
                <a:spcPct val="115599"/>
              </a:lnSpc>
              <a:spcBef>
                <a:spcPts val="1739"/>
              </a:spcBef>
            </a:pPr>
            <a:r>
              <a:rPr sz="2000" spc="-55" dirty="0">
                <a:latin typeface="Verdana"/>
                <a:cs typeface="Verdana"/>
              </a:rPr>
              <a:t>Many</a:t>
            </a:r>
            <a:r>
              <a:rPr sz="2000" spc="-125" dirty="0">
                <a:latin typeface="Verdana"/>
                <a:cs typeface="Verdana"/>
              </a:rPr>
              <a:t> </a:t>
            </a:r>
            <a:r>
              <a:rPr sz="2000" dirty="0">
                <a:latin typeface="Verdana"/>
                <a:cs typeface="Verdana"/>
              </a:rPr>
              <a:t>places</a:t>
            </a:r>
            <a:r>
              <a:rPr sz="2000" spc="-90" dirty="0">
                <a:latin typeface="Verdana"/>
                <a:cs typeface="Verdana"/>
              </a:rPr>
              <a:t> </a:t>
            </a:r>
            <a:r>
              <a:rPr sz="2000" spc="-190" dirty="0">
                <a:latin typeface="Verdana"/>
                <a:cs typeface="Verdana"/>
              </a:rPr>
              <a:t>in</a:t>
            </a:r>
            <a:r>
              <a:rPr sz="2000" spc="10" dirty="0">
                <a:latin typeface="Verdana"/>
                <a:cs typeface="Verdana"/>
              </a:rPr>
              <a:t> </a:t>
            </a:r>
            <a:r>
              <a:rPr sz="2000" spc="-60" dirty="0">
                <a:latin typeface="Verdana"/>
                <a:cs typeface="Verdana"/>
              </a:rPr>
              <a:t>the</a:t>
            </a:r>
            <a:r>
              <a:rPr sz="2000" spc="-65" dirty="0">
                <a:latin typeface="Verdana"/>
                <a:cs typeface="Verdana"/>
              </a:rPr>
              <a:t> </a:t>
            </a:r>
            <a:r>
              <a:rPr sz="2000" spc="-20" dirty="0">
                <a:latin typeface="Verdana"/>
                <a:cs typeface="Verdana"/>
              </a:rPr>
              <a:t>world</a:t>
            </a:r>
            <a:r>
              <a:rPr sz="2000" spc="-65" dirty="0">
                <a:latin typeface="Verdana"/>
                <a:cs typeface="Verdana"/>
              </a:rPr>
              <a:t> </a:t>
            </a:r>
            <a:r>
              <a:rPr sz="2000" spc="-55" dirty="0">
                <a:latin typeface="Verdana"/>
                <a:cs typeface="Verdana"/>
              </a:rPr>
              <a:t>are</a:t>
            </a:r>
            <a:r>
              <a:rPr sz="2000" spc="-70" dirty="0">
                <a:latin typeface="Verdana"/>
                <a:cs typeface="Verdana"/>
              </a:rPr>
              <a:t> </a:t>
            </a:r>
            <a:r>
              <a:rPr sz="2000" spc="-60" dirty="0">
                <a:latin typeface="Verdana"/>
                <a:cs typeface="Verdana"/>
              </a:rPr>
              <a:t>not</a:t>
            </a:r>
            <a:r>
              <a:rPr sz="2000" spc="-65" dirty="0">
                <a:latin typeface="Verdana"/>
                <a:cs typeface="Verdana"/>
              </a:rPr>
              <a:t> </a:t>
            </a:r>
            <a:r>
              <a:rPr sz="2000" spc="-25" dirty="0">
                <a:latin typeface="Verdana"/>
                <a:cs typeface="Verdana"/>
              </a:rPr>
              <a:t>yet </a:t>
            </a:r>
            <a:r>
              <a:rPr sz="2000" spc="-55" dirty="0">
                <a:latin typeface="Verdana"/>
                <a:cs typeface="Verdana"/>
              </a:rPr>
              <a:t>fully</a:t>
            </a:r>
            <a:r>
              <a:rPr sz="2000" spc="-125" dirty="0">
                <a:latin typeface="Verdana"/>
                <a:cs typeface="Verdana"/>
              </a:rPr>
              <a:t> </a:t>
            </a:r>
            <a:r>
              <a:rPr sz="2000" spc="-10" dirty="0">
                <a:latin typeface="Verdana"/>
                <a:cs typeface="Verdana"/>
              </a:rPr>
              <a:t>equipped</a:t>
            </a:r>
            <a:r>
              <a:rPr sz="2000" spc="-155" dirty="0">
                <a:latin typeface="Verdana"/>
                <a:cs typeface="Verdana"/>
              </a:rPr>
              <a:t> </a:t>
            </a:r>
            <a:r>
              <a:rPr sz="2000" dirty="0">
                <a:latin typeface="Verdana"/>
                <a:cs typeface="Verdana"/>
              </a:rPr>
              <a:t>to</a:t>
            </a:r>
            <a:r>
              <a:rPr sz="2000" spc="-140" dirty="0">
                <a:latin typeface="Verdana"/>
                <a:cs typeface="Verdana"/>
              </a:rPr>
              <a:t> </a:t>
            </a:r>
            <a:r>
              <a:rPr sz="2000" spc="-10" dirty="0">
                <a:latin typeface="Verdana"/>
                <a:cs typeface="Verdana"/>
              </a:rPr>
              <a:t>adopt</a:t>
            </a:r>
            <a:r>
              <a:rPr sz="2000" spc="-140" dirty="0">
                <a:latin typeface="Verdana"/>
                <a:cs typeface="Verdana"/>
              </a:rPr>
              <a:t> </a:t>
            </a:r>
            <a:r>
              <a:rPr sz="2000" spc="-10" dirty="0">
                <a:latin typeface="Verdana"/>
                <a:cs typeface="Verdana"/>
              </a:rPr>
              <a:t>FinTech</a:t>
            </a:r>
            <a:r>
              <a:rPr sz="2000" spc="-140" dirty="0">
                <a:latin typeface="Verdana"/>
                <a:cs typeface="Verdana"/>
              </a:rPr>
              <a:t> </a:t>
            </a:r>
            <a:r>
              <a:rPr sz="2000" spc="-25" dirty="0">
                <a:latin typeface="Verdana"/>
                <a:cs typeface="Verdana"/>
              </a:rPr>
              <a:t>and </a:t>
            </a:r>
            <a:r>
              <a:rPr sz="2000" spc="-45" dirty="0">
                <a:latin typeface="Verdana"/>
                <a:cs typeface="Verdana"/>
              </a:rPr>
              <a:t>its</a:t>
            </a:r>
            <a:r>
              <a:rPr sz="2000" spc="-135" dirty="0">
                <a:latin typeface="Verdana"/>
                <a:cs typeface="Verdana"/>
              </a:rPr>
              <a:t> </a:t>
            </a:r>
            <a:r>
              <a:rPr sz="2000" dirty="0">
                <a:latin typeface="Verdana"/>
                <a:cs typeface="Verdana"/>
              </a:rPr>
              <a:t>complex</a:t>
            </a:r>
            <a:r>
              <a:rPr sz="2000" spc="-130" dirty="0">
                <a:latin typeface="Verdana"/>
                <a:cs typeface="Verdana"/>
              </a:rPr>
              <a:t> </a:t>
            </a:r>
            <a:r>
              <a:rPr sz="2000" spc="-10" dirty="0">
                <a:latin typeface="Verdana"/>
                <a:cs typeface="Verdana"/>
              </a:rPr>
              <a:t>systems.</a:t>
            </a:r>
            <a:endParaRPr sz="2000">
              <a:latin typeface="Verdana"/>
              <a:cs typeface="Verdana"/>
            </a:endParaRPr>
          </a:p>
        </p:txBody>
      </p:sp>
      <p:grpSp>
        <p:nvGrpSpPr>
          <p:cNvPr id="5" name="object 5"/>
          <p:cNvGrpSpPr/>
          <p:nvPr/>
        </p:nvGrpSpPr>
        <p:grpSpPr>
          <a:xfrm>
            <a:off x="12751070" y="4872201"/>
            <a:ext cx="569595" cy="600710"/>
            <a:chOff x="12751070" y="4872201"/>
            <a:chExt cx="569595" cy="600710"/>
          </a:xfrm>
        </p:grpSpPr>
        <p:sp>
          <p:nvSpPr>
            <p:cNvPr id="6" name="object 6"/>
            <p:cNvSpPr/>
            <p:nvPr/>
          </p:nvSpPr>
          <p:spPr>
            <a:xfrm>
              <a:off x="12802673" y="4872201"/>
              <a:ext cx="518159" cy="600710"/>
            </a:xfrm>
            <a:custGeom>
              <a:avLst/>
              <a:gdLst/>
              <a:ahLst/>
              <a:cxnLst/>
              <a:rect l="l" t="t" r="r" b="b"/>
              <a:pathLst>
                <a:path w="518159" h="600710">
                  <a:moveTo>
                    <a:pt x="484487" y="600085"/>
                  </a:moveTo>
                  <a:lnTo>
                    <a:pt x="33106" y="600085"/>
                  </a:lnTo>
                  <a:lnTo>
                    <a:pt x="20219" y="597497"/>
                  </a:lnTo>
                  <a:lnTo>
                    <a:pt x="9696" y="590440"/>
                  </a:lnTo>
                  <a:lnTo>
                    <a:pt x="2601" y="579973"/>
                  </a:lnTo>
                  <a:lnTo>
                    <a:pt x="0" y="567155"/>
                  </a:lnTo>
                  <a:lnTo>
                    <a:pt x="0" y="32929"/>
                  </a:lnTo>
                  <a:lnTo>
                    <a:pt x="2601" y="20111"/>
                  </a:lnTo>
                  <a:lnTo>
                    <a:pt x="9696" y="9644"/>
                  </a:lnTo>
                  <a:lnTo>
                    <a:pt x="20219" y="2587"/>
                  </a:lnTo>
                  <a:lnTo>
                    <a:pt x="33106" y="0"/>
                  </a:lnTo>
                  <a:lnTo>
                    <a:pt x="484490" y="0"/>
                  </a:lnTo>
                  <a:lnTo>
                    <a:pt x="497376" y="2587"/>
                  </a:lnTo>
                  <a:lnTo>
                    <a:pt x="507899" y="9644"/>
                  </a:lnTo>
                  <a:lnTo>
                    <a:pt x="514994" y="20111"/>
                  </a:lnTo>
                  <a:lnTo>
                    <a:pt x="517594" y="32929"/>
                  </a:lnTo>
                  <a:lnTo>
                    <a:pt x="33106" y="32929"/>
                  </a:lnTo>
                  <a:lnTo>
                    <a:pt x="33106" y="567155"/>
                  </a:lnTo>
                  <a:lnTo>
                    <a:pt x="517594" y="567155"/>
                  </a:lnTo>
                  <a:lnTo>
                    <a:pt x="514993" y="579973"/>
                  </a:lnTo>
                  <a:lnTo>
                    <a:pt x="507898" y="590440"/>
                  </a:lnTo>
                  <a:lnTo>
                    <a:pt x="497374" y="597497"/>
                  </a:lnTo>
                  <a:lnTo>
                    <a:pt x="484487" y="600085"/>
                  </a:lnTo>
                  <a:close/>
                </a:path>
                <a:path w="518159" h="600710">
                  <a:moveTo>
                    <a:pt x="517594" y="567155"/>
                  </a:moveTo>
                  <a:lnTo>
                    <a:pt x="484490" y="567155"/>
                  </a:lnTo>
                  <a:lnTo>
                    <a:pt x="484490" y="32929"/>
                  </a:lnTo>
                  <a:lnTo>
                    <a:pt x="517594" y="32929"/>
                  </a:lnTo>
                  <a:lnTo>
                    <a:pt x="517594" y="567155"/>
                  </a:lnTo>
                  <a:close/>
                </a:path>
              </a:pathLst>
            </a:custGeom>
            <a:solidFill>
              <a:srgbClr val="FF8E4E"/>
            </a:solidFill>
          </p:spPr>
          <p:txBody>
            <a:bodyPr wrap="square" lIns="0" tIns="0" rIns="0" bIns="0" rtlCol="0"/>
            <a:lstStyle/>
            <a:p>
              <a:endParaRPr/>
            </a:p>
          </p:txBody>
        </p:sp>
        <p:sp>
          <p:nvSpPr>
            <p:cNvPr id="7" name="object 7"/>
            <p:cNvSpPr/>
            <p:nvPr/>
          </p:nvSpPr>
          <p:spPr>
            <a:xfrm>
              <a:off x="12819227" y="4888666"/>
              <a:ext cx="388620" cy="567690"/>
            </a:xfrm>
            <a:custGeom>
              <a:avLst/>
              <a:gdLst/>
              <a:ahLst/>
              <a:cxnLst/>
              <a:rect l="l" t="t" r="r" b="b"/>
              <a:pathLst>
                <a:path w="388619" h="567689">
                  <a:moveTo>
                    <a:pt x="380654" y="567155"/>
                  </a:moveTo>
                  <a:lnTo>
                    <a:pt x="16553" y="567155"/>
                  </a:lnTo>
                  <a:lnTo>
                    <a:pt x="7410" y="567155"/>
                  </a:lnTo>
                  <a:lnTo>
                    <a:pt x="0" y="559784"/>
                  </a:lnTo>
                  <a:lnTo>
                    <a:pt x="0" y="7371"/>
                  </a:lnTo>
                  <a:lnTo>
                    <a:pt x="7410" y="0"/>
                  </a:lnTo>
                  <a:lnTo>
                    <a:pt x="380654" y="0"/>
                  </a:lnTo>
                  <a:lnTo>
                    <a:pt x="388065" y="7371"/>
                  </a:lnTo>
                  <a:lnTo>
                    <a:pt x="388065" y="559784"/>
                  </a:lnTo>
                  <a:lnTo>
                    <a:pt x="380654" y="567155"/>
                  </a:lnTo>
                  <a:close/>
                </a:path>
              </a:pathLst>
            </a:custGeom>
            <a:solidFill>
              <a:srgbClr val="FFFFFF"/>
            </a:solidFill>
          </p:spPr>
          <p:txBody>
            <a:bodyPr wrap="square" lIns="0" tIns="0" rIns="0" bIns="0" rtlCol="0"/>
            <a:lstStyle/>
            <a:p>
              <a:endParaRPr/>
            </a:p>
          </p:txBody>
        </p:sp>
        <p:sp>
          <p:nvSpPr>
            <p:cNvPr id="8" name="object 8"/>
            <p:cNvSpPr/>
            <p:nvPr/>
          </p:nvSpPr>
          <p:spPr>
            <a:xfrm>
              <a:off x="12802673" y="4872201"/>
              <a:ext cx="421640" cy="600710"/>
            </a:xfrm>
            <a:custGeom>
              <a:avLst/>
              <a:gdLst/>
              <a:ahLst/>
              <a:cxnLst/>
              <a:rect l="l" t="t" r="r" b="b"/>
              <a:pathLst>
                <a:path w="421640" h="600710">
                  <a:moveTo>
                    <a:pt x="388065" y="600085"/>
                  </a:moveTo>
                  <a:lnTo>
                    <a:pt x="33106" y="600085"/>
                  </a:lnTo>
                  <a:lnTo>
                    <a:pt x="20219" y="597497"/>
                  </a:lnTo>
                  <a:lnTo>
                    <a:pt x="9696" y="590440"/>
                  </a:lnTo>
                  <a:lnTo>
                    <a:pt x="2601" y="579973"/>
                  </a:lnTo>
                  <a:lnTo>
                    <a:pt x="0" y="567155"/>
                  </a:lnTo>
                  <a:lnTo>
                    <a:pt x="0" y="32929"/>
                  </a:lnTo>
                  <a:lnTo>
                    <a:pt x="2601" y="20111"/>
                  </a:lnTo>
                  <a:lnTo>
                    <a:pt x="9696" y="9644"/>
                  </a:lnTo>
                  <a:lnTo>
                    <a:pt x="20219" y="2587"/>
                  </a:lnTo>
                  <a:lnTo>
                    <a:pt x="33106" y="0"/>
                  </a:lnTo>
                  <a:lnTo>
                    <a:pt x="388065" y="0"/>
                  </a:lnTo>
                  <a:lnTo>
                    <a:pt x="400952" y="2587"/>
                  </a:lnTo>
                  <a:lnTo>
                    <a:pt x="411475" y="9644"/>
                  </a:lnTo>
                  <a:lnTo>
                    <a:pt x="418570" y="20111"/>
                  </a:lnTo>
                  <a:lnTo>
                    <a:pt x="421172" y="32929"/>
                  </a:lnTo>
                  <a:lnTo>
                    <a:pt x="33106" y="32929"/>
                  </a:lnTo>
                  <a:lnTo>
                    <a:pt x="33106" y="567155"/>
                  </a:lnTo>
                  <a:lnTo>
                    <a:pt x="421172" y="567155"/>
                  </a:lnTo>
                  <a:lnTo>
                    <a:pt x="418570" y="579973"/>
                  </a:lnTo>
                  <a:lnTo>
                    <a:pt x="411475" y="590440"/>
                  </a:lnTo>
                  <a:lnTo>
                    <a:pt x="400952" y="597497"/>
                  </a:lnTo>
                  <a:lnTo>
                    <a:pt x="388065" y="600085"/>
                  </a:lnTo>
                  <a:close/>
                </a:path>
                <a:path w="421640" h="600710">
                  <a:moveTo>
                    <a:pt x="421172" y="567155"/>
                  </a:moveTo>
                  <a:lnTo>
                    <a:pt x="388065" y="567155"/>
                  </a:lnTo>
                  <a:lnTo>
                    <a:pt x="388065" y="32929"/>
                  </a:lnTo>
                  <a:lnTo>
                    <a:pt x="421172" y="32929"/>
                  </a:lnTo>
                  <a:lnTo>
                    <a:pt x="421172" y="567155"/>
                  </a:lnTo>
                  <a:close/>
                </a:path>
              </a:pathLst>
            </a:custGeom>
            <a:solidFill>
              <a:srgbClr val="FF8E4E"/>
            </a:solidFill>
          </p:spPr>
          <p:txBody>
            <a:bodyPr wrap="square" lIns="0" tIns="0" rIns="0" bIns="0" rtlCol="0"/>
            <a:lstStyle/>
            <a:p>
              <a:endParaRPr/>
            </a:p>
          </p:txBody>
        </p:sp>
        <p:pic>
          <p:nvPicPr>
            <p:cNvPr id="9" name="object 9"/>
            <p:cNvPicPr/>
            <p:nvPr/>
          </p:nvPicPr>
          <p:blipFill>
            <a:blip r:embed="rId2" cstate="print"/>
            <a:stretch>
              <a:fillRect/>
            </a:stretch>
          </p:blipFill>
          <p:spPr>
            <a:xfrm>
              <a:off x="12751070" y="5031017"/>
              <a:ext cx="175720" cy="110166"/>
            </a:xfrm>
            <a:prstGeom prst="rect">
              <a:avLst/>
            </a:prstGeom>
          </p:spPr>
        </p:pic>
        <p:pic>
          <p:nvPicPr>
            <p:cNvPr id="10" name="object 10"/>
            <p:cNvPicPr/>
            <p:nvPr/>
          </p:nvPicPr>
          <p:blipFill>
            <a:blip r:embed="rId3" cstate="print"/>
            <a:stretch>
              <a:fillRect/>
            </a:stretch>
          </p:blipFill>
          <p:spPr>
            <a:xfrm>
              <a:off x="12751070" y="5203301"/>
              <a:ext cx="175720" cy="110166"/>
            </a:xfrm>
            <a:prstGeom prst="rect">
              <a:avLst/>
            </a:prstGeom>
          </p:spPr>
        </p:pic>
        <p:sp>
          <p:nvSpPr>
            <p:cNvPr id="11" name="object 11"/>
            <p:cNvSpPr/>
            <p:nvPr/>
          </p:nvSpPr>
          <p:spPr>
            <a:xfrm>
              <a:off x="13037503" y="4885372"/>
              <a:ext cx="233679" cy="573405"/>
            </a:xfrm>
            <a:custGeom>
              <a:avLst/>
              <a:gdLst/>
              <a:ahLst/>
              <a:cxnLst/>
              <a:rect l="l" t="t" r="r" b="b"/>
              <a:pathLst>
                <a:path w="233680" h="573404">
                  <a:moveTo>
                    <a:pt x="126492" y="495795"/>
                  </a:moveTo>
                  <a:lnTo>
                    <a:pt x="119075" y="488429"/>
                  </a:lnTo>
                  <a:lnTo>
                    <a:pt x="7416" y="488429"/>
                  </a:lnTo>
                  <a:lnTo>
                    <a:pt x="0" y="495795"/>
                  </a:lnTo>
                  <a:lnTo>
                    <a:pt x="0" y="513981"/>
                  </a:lnTo>
                  <a:lnTo>
                    <a:pt x="7416" y="521347"/>
                  </a:lnTo>
                  <a:lnTo>
                    <a:pt x="109931" y="521347"/>
                  </a:lnTo>
                  <a:lnTo>
                    <a:pt x="119075" y="521347"/>
                  </a:lnTo>
                  <a:lnTo>
                    <a:pt x="126492" y="513981"/>
                  </a:lnTo>
                  <a:lnTo>
                    <a:pt x="126492" y="495795"/>
                  </a:lnTo>
                  <a:close/>
                </a:path>
                <a:path w="233680" h="573404">
                  <a:moveTo>
                    <a:pt x="126492" y="435000"/>
                  </a:moveTo>
                  <a:lnTo>
                    <a:pt x="119075" y="427634"/>
                  </a:lnTo>
                  <a:lnTo>
                    <a:pt x="7416" y="427634"/>
                  </a:lnTo>
                  <a:lnTo>
                    <a:pt x="0" y="435000"/>
                  </a:lnTo>
                  <a:lnTo>
                    <a:pt x="0" y="453186"/>
                  </a:lnTo>
                  <a:lnTo>
                    <a:pt x="7416" y="460565"/>
                  </a:lnTo>
                  <a:lnTo>
                    <a:pt x="109931" y="460565"/>
                  </a:lnTo>
                  <a:lnTo>
                    <a:pt x="119075" y="460565"/>
                  </a:lnTo>
                  <a:lnTo>
                    <a:pt x="126492" y="453186"/>
                  </a:lnTo>
                  <a:lnTo>
                    <a:pt x="126492" y="435000"/>
                  </a:lnTo>
                  <a:close/>
                </a:path>
                <a:path w="233680" h="573404">
                  <a:moveTo>
                    <a:pt x="233451" y="223583"/>
                  </a:moveTo>
                  <a:lnTo>
                    <a:pt x="226034" y="216204"/>
                  </a:lnTo>
                  <a:lnTo>
                    <a:pt x="207759" y="216204"/>
                  </a:lnTo>
                  <a:lnTo>
                    <a:pt x="200342" y="223583"/>
                  </a:lnTo>
                  <a:lnTo>
                    <a:pt x="200342" y="565988"/>
                  </a:lnTo>
                  <a:lnTo>
                    <a:pt x="207759" y="573366"/>
                  </a:lnTo>
                  <a:lnTo>
                    <a:pt x="216903" y="573366"/>
                  </a:lnTo>
                  <a:lnTo>
                    <a:pt x="226034" y="573366"/>
                  </a:lnTo>
                  <a:lnTo>
                    <a:pt x="233451" y="565988"/>
                  </a:lnTo>
                  <a:lnTo>
                    <a:pt x="233451" y="223583"/>
                  </a:lnTo>
                  <a:close/>
                </a:path>
                <a:path w="233680" h="573404">
                  <a:moveTo>
                    <a:pt x="233451" y="7378"/>
                  </a:moveTo>
                  <a:lnTo>
                    <a:pt x="226034" y="0"/>
                  </a:lnTo>
                  <a:lnTo>
                    <a:pt x="207759" y="0"/>
                  </a:lnTo>
                  <a:lnTo>
                    <a:pt x="200342" y="7378"/>
                  </a:lnTo>
                  <a:lnTo>
                    <a:pt x="200342" y="124739"/>
                  </a:lnTo>
                  <a:lnTo>
                    <a:pt x="207759" y="132105"/>
                  </a:lnTo>
                  <a:lnTo>
                    <a:pt x="216903" y="132105"/>
                  </a:lnTo>
                  <a:lnTo>
                    <a:pt x="226034" y="132105"/>
                  </a:lnTo>
                  <a:lnTo>
                    <a:pt x="233451" y="124739"/>
                  </a:lnTo>
                  <a:lnTo>
                    <a:pt x="233451" y="7378"/>
                  </a:lnTo>
                  <a:close/>
                </a:path>
              </a:pathLst>
            </a:custGeom>
            <a:solidFill>
              <a:srgbClr val="FF8E4E"/>
            </a:solidFill>
          </p:spPr>
          <p:txBody>
            <a:bodyPr wrap="square" lIns="0" tIns="0" rIns="0" bIns="0" rtlCol="0"/>
            <a:lstStyle/>
            <a:p>
              <a:endParaRPr/>
            </a:p>
          </p:txBody>
        </p:sp>
      </p:grpSp>
      <p:sp>
        <p:nvSpPr>
          <p:cNvPr id="12" name="object 12"/>
          <p:cNvSpPr txBox="1"/>
          <p:nvPr/>
        </p:nvSpPr>
        <p:spPr>
          <a:xfrm>
            <a:off x="6846455" y="5675836"/>
            <a:ext cx="4592320" cy="2571115"/>
          </a:xfrm>
          <a:prstGeom prst="rect">
            <a:avLst/>
          </a:prstGeom>
        </p:spPr>
        <p:txBody>
          <a:bodyPr vert="horz" wrap="square" lIns="0" tIns="12700" rIns="0" bIns="0" rtlCol="0">
            <a:spAutoFit/>
          </a:bodyPr>
          <a:lstStyle/>
          <a:p>
            <a:pPr marL="12700" marR="1569720">
              <a:lnSpc>
                <a:spcPct val="115399"/>
              </a:lnSpc>
              <a:spcBef>
                <a:spcPts val="100"/>
              </a:spcBef>
            </a:pPr>
            <a:r>
              <a:rPr sz="2600" b="1" spc="-50" dirty="0">
                <a:latin typeface="Tahoma"/>
                <a:cs typeface="Tahoma"/>
              </a:rPr>
              <a:t>Data</a:t>
            </a:r>
            <a:r>
              <a:rPr sz="2600" b="1" spc="-114" dirty="0">
                <a:latin typeface="Tahoma"/>
                <a:cs typeface="Tahoma"/>
              </a:rPr>
              <a:t> </a:t>
            </a:r>
            <a:r>
              <a:rPr sz="2600" b="1" spc="-10" dirty="0">
                <a:latin typeface="Tahoma"/>
                <a:cs typeface="Tahoma"/>
              </a:rPr>
              <a:t>Management </a:t>
            </a:r>
            <a:r>
              <a:rPr sz="2600" b="1" dirty="0">
                <a:latin typeface="Tahoma"/>
                <a:cs typeface="Tahoma"/>
              </a:rPr>
              <a:t>and</a:t>
            </a:r>
            <a:r>
              <a:rPr sz="2600" b="1" spc="-180" dirty="0">
                <a:latin typeface="Tahoma"/>
                <a:cs typeface="Tahoma"/>
              </a:rPr>
              <a:t> </a:t>
            </a:r>
            <a:r>
              <a:rPr sz="2600" b="1" spc="-10" dirty="0">
                <a:latin typeface="Tahoma"/>
                <a:cs typeface="Tahoma"/>
              </a:rPr>
              <a:t>Security</a:t>
            </a:r>
            <a:endParaRPr sz="2600">
              <a:latin typeface="Tahoma"/>
              <a:cs typeface="Tahoma"/>
            </a:endParaRPr>
          </a:p>
          <a:p>
            <a:pPr marL="12700" marR="5080">
              <a:lnSpc>
                <a:spcPct val="115599"/>
              </a:lnSpc>
              <a:spcBef>
                <a:spcPts val="1739"/>
              </a:spcBef>
            </a:pPr>
            <a:r>
              <a:rPr sz="2000" spc="-25" dirty="0">
                <a:latin typeface="Verdana"/>
                <a:cs typeface="Verdana"/>
              </a:rPr>
              <a:t>Consumers</a:t>
            </a:r>
            <a:r>
              <a:rPr sz="2000" spc="-145" dirty="0">
                <a:latin typeface="Verdana"/>
                <a:cs typeface="Verdana"/>
              </a:rPr>
              <a:t> </a:t>
            </a:r>
            <a:r>
              <a:rPr sz="2000" spc="-10" dirty="0">
                <a:latin typeface="Verdana"/>
                <a:cs typeface="Verdana"/>
              </a:rPr>
              <a:t>would</a:t>
            </a:r>
            <a:r>
              <a:rPr sz="2000" spc="-145" dirty="0">
                <a:latin typeface="Verdana"/>
                <a:cs typeface="Verdana"/>
              </a:rPr>
              <a:t> </a:t>
            </a:r>
            <a:r>
              <a:rPr sz="2000" spc="-35" dirty="0">
                <a:latin typeface="Verdana"/>
                <a:cs typeface="Verdana"/>
              </a:rPr>
              <a:t>like</a:t>
            </a:r>
            <a:r>
              <a:rPr sz="2000" spc="-145" dirty="0">
                <a:latin typeface="Verdana"/>
                <a:cs typeface="Verdana"/>
              </a:rPr>
              <a:t> </a:t>
            </a:r>
            <a:r>
              <a:rPr sz="2000" dirty="0">
                <a:latin typeface="Verdana"/>
                <a:cs typeface="Verdana"/>
              </a:rPr>
              <a:t>to</a:t>
            </a:r>
            <a:r>
              <a:rPr sz="2000" spc="-145" dirty="0">
                <a:latin typeface="Verdana"/>
                <a:cs typeface="Verdana"/>
              </a:rPr>
              <a:t> </a:t>
            </a:r>
            <a:r>
              <a:rPr sz="2000" spc="-40" dirty="0">
                <a:latin typeface="Verdana"/>
                <a:cs typeface="Verdana"/>
              </a:rPr>
              <a:t>know</a:t>
            </a:r>
            <a:r>
              <a:rPr sz="2000" spc="-145" dirty="0">
                <a:latin typeface="Verdana"/>
                <a:cs typeface="Verdana"/>
              </a:rPr>
              <a:t> </a:t>
            </a:r>
            <a:r>
              <a:rPr sz="2000" spc="-25" dirty="0">
                <a:latin typeface="Verdana"/>
                <a:cs typeface="Verdana"/>
              </a:rPr>
              <a:t>how </a:t>
            </a:r>
            <a:r>
              <a:rPr sz="2000" spc="-75" dirty="0">
                <a:latin typeface="Verdana"/>
                <a:cs typeface="Verdana"/>
              </a:rPr>
              <a:t>their</a:t>
            </a:r>
            <a:r>
              <a:rPr sz="2000" spc="-140" dirty="0">
                <a:latin typeface="Verdana"/>
                <a:cs typeface="Verdana"/>
              </a:rPr>
              <a:t> </a:t>
            </a:r>
            <a:r>
              <a:rPr sz="2000" spc="-50" dirty="0">
                <a:latin typeface="Verdana"/>
                <a:cs typeface="Verdana"/>
              </a:rPr>
              <a:t>data</a:t>
            </a:r>
            <a:r>
              <a:rPr sz="2000" spc="-135" dirty="0">
                <a:latin typeface="Verdana"/>
                <a:cs typeface="Verdana"/>
              </a:rPr>
              <a:t> </a:t>
            </a:r>
            <a:r>
              <a:rPr sz="2000" spc="-20" dirty="0">
                <a:latin typeface="Verdana"/>
                <a:cs typeface="Verdana"/>
              </a:rPr>
              <a:t>is</a:t>
            </a:r>
            <a:r>
              <a:rPr sz="2000" spc="-135" dirty="0">
                <a:latin typeface="Verdana"/>
                <a:cs typeface="Verdana"/>
              </a:rPr>
              <a:t> </a:t>
            </a:r>
            <a:r>
              <a:rPr sz="2000" spc="-40" dirty="0">
                <a:latin typeface="Verdana"/>
                <a:cs typeface="Verdana"/>
              </a:rPr>
              <a:t>used,</a:t>
            </a:r>
            <a:r>
              <a:rPr sz="2000" spc="-135" dirty="0">
                <a:latin typeface="Verdana"/>
                <a:cs typeface="Verdana"/>
              </a:rPr>
              <a:t> </a:t>
            </a:r>
            <a:r>
              <a:rPr sz="2000" spc="-20" dirty="0">
                <a:latin typeface="Verdana"/>
                <a:cs typeface="Verdana"/>
              </a:rPr>
              <a:t>who</a:t>
            </a:r>
            <a:r>
              <a:rPr sz="2000" spc="-135" dirty="0">
                <a:latin typeface="Verdana"/>
                <a:cs typeface="Verdana"/>
              </a:rPr>
              <a:t> </a:t>
            </a:r>
            <a:r>
              <a:rPr sz="2000" spc="-50" dirty="0">
                <a:latin typeface="Verdana"/>
                <a:cs typeface="Verdana"/>
              </a:rPr>
              <a:t>has</a:t>
            </a:r>
            <a:r>
              <a:rPr sz="2000" spc="-135" dirty="0">
                <a:latin typeface="Verdana"/>
                <a:cs typeface="Verdana"/>
              </a:rPr>
              <a:t> </a:t>
            </a:r>
            <a:r>
              <a:rPr sz="2000" spc="65" dirty="0">
                <a:latin typeface="Verdana"/>
                <a:cs typeface="Verdana"/>
              </a:rPr>
              <a:t>access</a:t>
            </a:r>
            <a:r>
              <a:rPr sz="2000" spc="-135" dirty="0">
                <a:latin typeface="Verdana"/>
                <a:cs typeface="Verdana"/>
              </a:rPr>
              <a:t> </a:t>
            </a:r>
            <a:r>
              <a:rPr sz="2000" spc="-25" dirty="0">
                <a:latin typeface="Verdana"/>
                <a:cs typeface="Verdana"/>
              </a:rPr>
              <a:t>to </a:t>
            </a:r>
            <a:r>
              <a:rPr sz="2000" spc="-130" dirty="0">
                <a:latin typeface="Verdana"/>
                <a:cs typeface="Verdana"/>
              </a:rPr>
              <a:t>it,</a:t>
            </a:r>
            <a:r>
              <a:rPr sz="2000" spc="-135" dirty="0">
                <a:latin typeface="Verdana"/>
                <a:cs typeface="Verdana"/>
              </a:rPr>
              <a:t> </a:t>
            </a:r>
            <a:r>
              <a:rPr sz="2000" spc="-65" dirty="0">
                <a:latin typeface="Verdana"/>
                <a:cs typeface="Verdana"/>
              </a:rPr>
              <a:t>and</a:t>
            </a:r>
            <a:r>
              <a:rPr sz="2000" spc="-130" dirty="0">
                <a:latin typeface="Verdana"/>
                <a:cs typeface="Verdana"/>
              </a:rPr>
              <a:t> </a:t>
            </a:r>
            <a:r>
              <a:rPr sz="2000" spc="-65" dirty="0">
                <a:latin typeface="Verdana"/>
                <a:cs typeface="Verdana"/>
              </a:rPr>
              <a:t>what</a:t>
            </a:r>
            <a:r>
              <a:rPr sz="2000" spc="-130" dirty="0">
                <a:latin typeface="Verdana"/>
                <a:cs typeface="Verdana"/>
              </a:rPr>
              <a:t> </a:t>
            </a:r>
            <a:r>
              <a:rPr sz="2000" spc="-30" dirty="0">
                <a:latin typeface="Verdana"/>
                <a:cs typeface="Verdana"/>
              </a:rPr>
              <a:t>happens</a:t>
            </a:r>
            <a:r>
              <a:rPr sz="2000" spc="-130" dirty="0">
                <a:latin typeface="Verdana"/>
                <a:cs typeface="Verdana"/>
              </a:rPr>
              <a:t> </a:t>
            </a:r>
            <a:r>
              <a:rPr sz="2000" dirty="0">
                <a:latin typeface="Verdana"/>
                <a:cs typeface="Verdana"/>
              </a:rPr>
              <a:t>to</a:t>
            </a:r>
            <a:r>
              <a:rPr sz="2000" spc="-135" dirty="0">
                <a:latin typeface="Verdana"/>
                <a:cs typeface="Verdana"/>
              </a:rPr>
              <a:t> </a:t>
            </a:r>
            <a:r>
              <a:rPr sz="2000" spc="-95" dirty="0">
                <a:latin typeface="Verdana"/>
                <a:cs typeface="Verdana"/>
              </a:rPr>
              <a:t>it</a:t>
            </a:r>
            <a:r>
              <a:rPr sz="2000" spc="-130" dirty="0">
                <a:latin typeface="Verdana"/>
                <a:cs typeface="Verdana"/>
              </a:rPr>
              <a:t> </a:t>
            </a:r>
            <a:r>
              <a:rPr sz="2000" spc="-10" dirty="0">
                <a:latin typeface="Verdana"/>
                <a:cs typeface="Verdana"/>
              </a:rPr>
              <a:t>should</a:t>
            </a:r>
            <a:r>
              <a:rPr sz="2000" spc="500" dirty="0">
                <a:latin typeface="Verdana"/>
                <a:cs typeface="Verdana"/>
              </a:rPr>
              <a:t> </a:t>
            </a:r>
            <a:r>
              <a:rPr sz="2000" spc="-60" dirty="0">
                <a:latin typeface="Verdana"/>
                <a:cs typeface="Verdana"/>
              </a:rPr>
              <a:t>they</a:t>
            </a:r>
            <a:r>
              <a:rPr sz="2000" spc="-80" dirty="0">
                <a:latin typeface="Verdana"/>
                <a:cs typeface="Verdana"/>
              </a:rPr>
              <a:t> </a:t>
            </a:r>
            <a:r>
              <a:rPr sz="2000" dirty="0">
                <a:latin typeface="Verdana"/>
                <a:cs typeface="Verdana"/>
              </a:rPr>
              <a:t>choose</a:t>
            </a:r>
            <a:r>
              <a:rPr sz="2000" spc="-75" dirty="0">
                <a:latin typeface="Verdana"/>
                <a:cs typeface="Verdana"/>
              </a:rPr>
              <a:t> </a:t>
            </a:r>
            <a:r>
              <a:rPr sz="2000" dirty="0">
                <a:latin typeface="Verdana"/>
                <a:cs typeface="Verdana"/>
              </a:rPr>
              <a:t>to</a:t>
            </a:r>
            <a:r>
              <a:rPr sz="2000" spc="-75" dirty="0">
                <a:latin typeface="Verdana"/>
                <a:cs typeface="Verdana"/>
              </a:rPr>
              <a:t> </a:t>
            </a:r>
            <a:r>
              <a:rPr sz="2000" spc="-65" dirty="0">
                <a:latin typeface="Verdana"/>
                <a:cs typeface="Verdana"/>
              </a:rPr>
              <a:t>withdraw</a:t>
            </a:r>
            <a:r>
              <a:rPr sz="2000" spc="-75" dirty="0">
                <a:latin typeface="Verdana"/>
                <a:cs typeface="Verdana"/>
              </a:rPr>
              <a:t> </a:t>
            </a:r>
            <a:r>
              <a:rPr sz="2000" spc="-25" dirty="0">
                <a:latin typeface="Verdana"/>
                <a:cs typeface="Verdana"/>
              </a:rPr>
              <a:t>it.</a:t>
            </a:r>
            <a:endParaRPr sz="2000">
              <a:latin typeface="Verdana"/>
              <a:cs typeface="Verdana"/>
            </a:endParaRPr>
          </a:p>
        </p:txBody>
      </p:sp>
      <p:grpSp>
        <p:nvGrpSpPr>
          <p:cNvPr id="13" name="object 13"/>
          <p:cNvGrpSpPr/>
          <p:nvPr/>
        </p:nvGrpSpPr>
        <p:grpSpPr>
          <a:xfrm>
            <a:off x="6859127" y="4872234"/>
            <a:ext cx="419734" cy="600710"/>
            <a:chOff x="6859127" y="4872234"/>
            <a:chExt cx="419734" cy="600710"/>
          </a:xfrm>
        </p:grpSpPr>
        <p:sp>
          <p:nvSpPr>
            <p:cNvPr id="14" name="object 14"/>
            <p:cNvSpPr/>
            <p:nvPr/>
          </p:nvSpPr>
          <p:spPr>
            <a:xfrm>
              <a:off x="6859127" y="4872234"/>
              <a:ext cx="419734" cy="600710"/>
            </a:xfrm>
            <a:custGeom>
              <a:avLst/>
              <a:gdLst/>
              <a:ahLst/>
              <a:cxnLst/>
              <a:rect l="l" t="t" r="r" b="b"/>
              <a:pathLst>
                <a:path w="419734" h="600710">
                  <a:moveTo>
                    <a:pt x="387701" y="600125"/>
                  </a:moveTo>
                  <a:lnTo>
                    <a:pt x="31456" y="600125"/>
                  </a:lnTo>
                  <a:lnTo>
                    <a:pt x="19212" y="597654"/>
                  </a:lnTo>
                  <a:lnTo>
                    <a:pt x="9213" y="590916"/>
                  </a:lnTo>
                  <a:lnTo>
                    <a:pt x="2471" y="580922"/>
                  </a:lnTo>
                  <a:lnTo>
                    <a:pt x="0" y="568683"/>
                  </a:lnTo>
                  <a:lnTo>
                    <a:pt x="0" y="31441"/>
                  </a:lnTo>
                  <a:lnTo>
                    <a:pt x="2471" y="19203"/>
                  </a:lnTo>
                  <a:lnTo>
                    <a:pt x="9213" y="9208"/>
                  </a:lnTo>
                  <a:lnTo>
                    <a:pt x="19212" y="2470"/>
                  </a:lnTo>
                  <a:lnTo>
                    <a:pt x="31456" y="0"/>
                  </a:lnTo>
                  <a:lnTo>
                    <a:pt x="387698" y="0"/>
                  </a:lnTo>
                  <a:lnTo>
                    <a:pt x="399943" y="2470"/>
                  </a:lnTo>
                  <a:lnTo>
                    <a:pt x="409942" y="9208"/>
                  </a:lnTo>
                  <a:lnTo>
                    <a:pt x="416684" y="19203"/>
                  </a:lnTo>
                  <a:lnTo>
                    <a:pt x="419158" y="31441"/>
                  </a:lnTo>
                  <a:lnTo>
                    <a:pt x="31456" y="31441"/>
                  </a:lnTo>
                  <a:lnTo>
                    <a:pt x="31456" y="568683"/>
                  </a:lnTo>
                  <a:lnTo>
                    <a:pt x="419158" y="568683"/>
                  </a:lnTo>
                  <a:lnTo>
                    <a:pt x="416686" y="580922"/>
                  </a:lnTo>
                  <a:lnTo>
                    <a:pt x="409944" y="590916"/>
                  </a:lnTo>
                  <a:lnTo>
                    <a:pt x="399946" y="597654"/>
                  </a:lnTo>
                  <a:lnTo>
                    <a:pt x="387701" y="600125"/>
                  </a:lnTo>
                  <a:close/>
                </a:path>
                <a:path w="419734" h="600710">
                  <a:moveTo>
                    <a:pt x="419158" y="568683"/>
                  </a:moveTo>
                  <a:lnTo>
                    <a:pt x="387698" y="568683"/>
                  </a:lnTo>
                  <a:lnTo>
                    <a:pt x="387698" y="31441"/>
                  </a:lnTo>
                  <a:lnTo>
                    <a:pt x="419158" y="31441"/>
                  </a:lnTo>
                  <a:lnTo>
                    <a:pt x="419158" y="568683"/>
                  </a:lnTo>
                  <a:close/>
                </a:path>
              </a:pathLst>
            </a:custGeom>
            <a:solidFill>
              <a:srgbClr val="FF8E4E"/>
            </a:solidFill>
          </p:spPr>
          <p:txBody>
            <a:bodyPr wrap="square" lIns="0" tIns="0" rIns="0" bIns="0" rtlCol="0"/>
            <a:lstStyle/>
            <a:p>
              <a:endParaRPr/>
            </a:p>
          </p:txBody>
        </p:sp>
        <p:sp>
          <p:nvSpPr>
            <p:cNvPr id="15" name="object 15"/>
            <p:cNvSpPr/>
            <p:nvPr/>
          </p:nvSpPr>
          <p:spPr>
            <a:xfrm>
              <a:off x="6874855" y="4965031"/>
              <a:ext cx="387985" cy="137795"/>
            </a:xfrm>
            <a:custGeom>
              <a:avLst/>
              <a:gdLst/>
              <a:ahLst/>
              <a:cxnLst/>
              <a:rect l="l" t="t" r="r" b="b"/>
              <a:pathLst>
                <a:path w="387984" h="137795">
                  <a:moveTo>
                    <a:pt x="380659" y="137519"/>
                  </a:moveTo>
                  <a:lnTo>
                    <a:pt x="15728" y="137519"/>
                  </a:lnTo>
                  <a:lnTo>
                    <a:pt x="7041" y="137519"/>
                  </a:lnTo>
                  <a:lnTo>
                    <a:pt x="0" y="130481"/>
                  </a:lnTo>
                  <a:lnTo>
                    <a:pt x="0" y="7038"/>
                  </a:lnTo>
                  <a:lnTo>
                    <a:pt x="7041" y="0"/>
                  </a:lnTo>
                  <a:lnTo>
                    <a:pt x="380659" y="0"/>
                  </a:lnTo>
                  <a:lnTo>
                    <a:pt x="387701" y="7038"/>
                  </a:lnTo>
                  <a:lnTo>
                    <a:pt x="387701" y="130481"/>
                  </a:lnTo>
                  <a:lnTo>
                    <a:pt x="380659" y="137519"/>
                  </a:lnTo>
                  <a:close/>
                </a:path>
              </a:pathLst>
            </a:custGeom>
            <a:solidFill>
              <a:srgbClr val="FFFFFF"/>
            </a:solidFill>
          </p:spPr>
          <p:txBody>
            <a:bodyPr wrap="square" lIns="0" tIns="0" rIns="0" bIns="0" rtlCol="0"/>
            <a:lstStyle/>
            <a:p>
              <a:endParaRPr/>
            </a:p>
          </p:txBody>
        </p:sp>
        <p:sp>
          <p:nvSpPr>
            <p:cNvPr id="16" name="object 16"/>
            <p:cNvSpPr/>
            <p:nvPr/>
          </p:nvSpPr>
          <p:spPr>
            <a:xfrm>
              <a:off x="6859117" y="4949316"/>
              <a:ext cx="419734" cy="429895"/>
            </a:xfrm>
            <a:custGeom>
              <a:avLst/>
              <a:gdLst/>
              <a:ahLst/>
              <a:cxnLst/>
              <a:rect l="l" t="t" r="r" b="b"/>
              <a:pathLst>
                <a:path w="419734" h="429895">
                  <a:moveTo>
                    <a:pt x="155600" y="405079"/>
                  </a:moveTo>
                  <a:lnTo>
                    <a:pt x="148551" y="398043"/>
                  </a:lnTo>
                  <a:lnTo>
                    <a:pt x="94767" y="398043"/>
                  </a:lnTo>
                  <a:lnTo>
                    <a:pt x="87718" y="405079"/>
                  </a:lnTo>
                  <a:lnTo>
                    <a:pt x="87718" y="422452"/>
                  </a:lnTo>
                  <a:lnTo>
                    <a:pt x="94767" y="429488"/>
                  </a:lnTo>
                  <a:lnTo>
                    <a:pt x="139865" y="429488"/>
                  </a:lnTo>
                  <a:lnTo>
                    <a:pt x="148551" y="429488"/>
                  </a:lnTo>
                  <a:lnTo>
                    <a:pt x="155600" y="422452"/>
                  </a:lnTo>
                  <a:lnTo>
                    <a:pt x="155600" y="405079"/>
                  </a:lnTo>
                  <a:close/>
                </a:path>
                <a:path w="419734" h="429895">
                  <a:moveTo>
                    <a:pt x="155600" y="347256"/>
                  </a:moveTo>
                  <a:lnTo>
                    <a:pt x="148551" y="340220"/>
                  </a:lnTo>
                  <a:lnTo>
                    <a:pt x="94767" y="340220"/>
                  </a:lnTo>
                  <a:lnTo>
                    <a:pt x="87718" y="347256"/>
                  </a:lnTo>
                  <a:lnTo>
                    <a:pt x="87718" y="364617"/>
                  </a:lnTo>
                  <a:lnTo>
                    <a:pt x="94767" y="371652"/>
                  </a:lnTo>
                  <a:lnTo>
                    <a:pt x="139865" y="371652"/>
                  </a:lnTo>
                  <a:lnTo>
                    <a:pt x="148551" y="371652"/>
                  </a:lnTo>
                  <a:lnTo>
                    <a:pt x="155600" y="364617"/>
                  </a:lnTo>
                  <a:lnTo>
                    <a:pt x="155600" y="347256"/>
                  </a:lnTo>
                  <a:close/>
                </a:path>
                <a:path w="419734" h="429895">
                  <a:moveTo>
                    <a:pt x="155600" y="289420"/>
                  </a:moveTo>
                  <a:lnTo>
                    <a:pt x="148551" y="282384"/>
                  </a:lnTo>
                  <a:lnTo>
                    <a:pt x="94767" y="282384"/>
                  </a:lnTo>
                  <a:lnTo>
                    <a:pt x="87718" y="289420"/>
                  </a:lnTo>
                  <a:lnTo>
                    <a:pt x="87718" y="306793"/>
                  </a:lnTo>
                  <a:lnTo>
                    <a:pt x="94767" y="313829"/>
                  </a:lnTo>
                  <a:lnTo>
                    <a:pt x="139865" y="313829"/>
                  </a:lnTo>
                  <a:lnTo>
                    <a:pt x="148551" y="313829"/>
                  </a:lnTo>
                  <a:lnTo>
                    <a:pt x="155600" y="306793"/>
                  </a:lnTo>
                  <a:lnTo>
                    <a:pt x="155600" y="289420"/>
                  </a:lnTo>
                  <a:close/>
                </a:path>
                <a:path w="419734" h="429895">
                  <a:moveTo>
                    <a:pt x="155600" y="234289"/>
                  </a:moveTo>
                  <a:lnTo>
                    <a:pt x="148551" y="227241"/>
                  </a:lnTo>
                  <a:lnTo>
                    <a:pt x="94767" y="227241"/>
                  </a:lnTo>
                  <a:lnTo>
                    <a:pt x="87718" y="234289"/>
                  </a:lnTo>
                  <a:lnTo>
                    <a:pt x="87718" y="251650"/>
                  </a:lnTo>
                  <a:lnTo>
                    <a:pt x="94767" y="258686"/>
                  </a:lnTo>
                  <a:lnTo>
                    <a:pt x="139865" y="258686"/>
                  </a:lnTo>
                  <a:lnTo>
                    <a:pt x="148551" y="258686"/>
                  </a:lnTo>
                  <a:lnTo>
                    <a:pt x="155600" y="251650"/>
                  </a:lnTo>
                  <a:lnTo>
                    <a:pt x="155600" y="234289"/>
                  </a:lnTo>
                  <a:close/>
                </a:path>
                <a:path w="419734" h="429895">
                  <a:moveTo>
                    <a:pt x="243522" y="405079"/>
                  </a:moveTo>
                  <a:lnTo>
                    <a:pt x="236474" y="398043"/>
                  </a:lnTo>
                  <a:lnTo>
                    <a:pt x="182689" y="398043"/>
                  </a:lnTo>
                  <a:lnTo>
                    <a:pt x="175641" y="405079"/>
                  </a:lnTo>
                  <a:lnTo>
                    <a:pt x="175641" y="422452"/>
                  </a:lnTo>
                  <a:lnTo>
                    <a:pt x="182689" y="429488"/>
                  </a:lnTo>
                  <a:lnTo>
                    <a:pt x="227787" y="429488"/>
                  </a:lnTo>
                  <a:lnTo>
                    <a:pt x="236474" y="429488"/>
                  </a:lnTo>
                  <a:lnTo>
                    <a:pt x="243522" y="422452"/>
                  </a:lnTo>
                  <a:lnTo>
                    <a:pt x="243522" y="405079"/>
                  </a:lnTo>
                  <a:close/>
                </a:path>
                <a:path w="419734" h="429895">
                  <a:moveTo>
                    <a:pt x="243522" y="347256"/>
                  </a:moveTo>
                  <a:lnTo>
                    <a:pt x="236474" y="340220"/>
                  </a:lnTo>
                  <a:lnTo>
                    <a:pt x="182689" y="340220"/>
                  </a:lnTo>
                  <a:lnTo>
                    <a:pt x="175641" y="347256"/>
                  </a:lnTo>
                  <a:lnTo>
                    <a:pt x="175641" y="364617"/>
                  </a:lnTo>
                  <a:lnTo>
                    <a:pt x="182689" y="371652"/>
                  </a:lnTo>
                  <a:lnTo>
                    <a:pt x="227787" y="371652"/>
                  </a:lnTo>
                  <a:lnTo>
                    <a:pt x="236474" y="371652"/>
                  </a:lnTo>
                  <a:lnTo>
                    <a:pt x="243522" y="364617"/>
                  </a:lnTo>
                  <a:lnTo>
                    <a:pt x="243522" y="347256"/>
                  </a:lnTo>
                  <a:close/>
                </a:path>
                <a:path w="419734" h="429895">
                  <a:moveTo>
                    <a:pt x="243522" y="289420"/>
                  </a:moveTo>
                  <a:lnTo>
                    <a:pt x="236474" y="282384"/>
                  </a:lnTo>
                  <a:lnTo>
                    <a:pt x="182689" y="282384"/>
                  </a:lnTo>
                  <a:lnTo>
                    <a:pt x="175641" y="289420"/>
                  </a:lnTo>
                  <a:lnTo>
                    <a:pt x="175641" y="306793"/>
                  </a:lnTo>
                  <a:lnTo>
                    <a:pt x="182689" y="313829"/>
                  </a:lnTo>
                  <a:lnTo>
                    <a:pt x="227787" y="313829"/>
                  </a:lnTo>
                  <a:lnTo>
                    <a:pt x="236474" y="313829"/>
                  </a:lnTo>
                  <a:lnTo>
                    <a:pt x="243522" y="306793"/>
                  </a:lnTo>
                  <a:lnTo>
                    <a:pt x="243522" y="289420"/>
                  </a:lnTo>
                  <a:close/>
                </a:path>
                <a:path w="419734" h="429895">
                  <a:moveTo>
                    <a:pt x="243522" y="234289"/>
                  </a:moveTo>
                  <a:lnTo>
                    <a:pt x="236474" y="227241"/>
                  </a:lnTo>
                  <a:lnTo>
                    <a:pt x="182689" y="227241"/>
                  </a:lnTo>
                  <a:lnTo>
                    <a:pt x="175641" y="234289"/>
                  </a:lnTo>
                  <a:lnTo>
                    <a:pt x="175641" y="251650"/>
                  </a:lnTo>
                  <a:lnTo>
                    <a:pt x="182689" y="258686"/>
                  </a:lnTo>
                  <a:lnTo>
                    <a:pt x="227787" y="258686"/>
                  </a:lnTo>
                  <a:lnTo>
                    <a:pt x="236474" y="258686"/>
                  </a:lnTo>
                  <a:lnTo>
                    <a:pt x="243522" y="251650"/>
                  </a:lnTo>
                  <a:lnTo>
                    <a:pt x="243522" y="234289"/>
                  </a:lnTo>
                  <a:close/>
                </a:path>
                <a:path w="419734" h="429895">
                  <a:moveTo>
                    <a:pt x="331444" y="289420"/>
                  </a:moveTo>
                  <a:lnTo>
                    <a:pt x="324396" y="282384"/>
                  </a:lnTo>
                  <a:lnTo>
                    <a:pt x="270611" y="282384"/>
                  </a:lnTo>
                  <a:lnTo>
                    <a:pt x="263563" y="289420"/>
                  </a:lnTo>
                  <a:lnTo>
                    <a:pt x="263563" y="306793"/>
                  </a:lnTo>
                  <a:lnTo>
                    <a:pt x="270611" y="313829"/>
                  </a:lnTo>
                  <a:lnTo>
                    <a:pt x="315709" y="313829"/>
                  </a:lnTo>
                  <a:lnTo>
                    <a:pt x="324396" y="313829"/>
                  </a:lnTo>
                  <a:lnTo>
                    <a:pt x="331444" y="306793"/>
                  </a:lnTo>
                  <a:lnTo>
                    <a:pt x="331444" y="289420"/>
                  </a:lnTo>
                  <a:close/>
                </a:path>
                <a:path w="419734" h="429895">
                  <a:moveTo>
                    <a:pt x="331444" y="234289"/>
                  </a:moveTo>
                  <a:lnTo>
                    <a:pt x="324396" y="227241"/>
                  </a:lnTo>
                  <a:lnTo>
                    <a:pt x="270611" y="227241"/>
                  </a:lnTo>
                  <a:lnTo>
                    <a:pt x="263563" y="234289"/>
                  </a:lnTo>
                  <a:lnTo>
                    <a:pt x="263563" y="251650"/>
                  </a:lnTo>
                  <a:lnTo>
                    <a:pt x="270611" y="258686"/>
                  </a:lnTo>
                  <a:lnTo>
                    <a:pt x="315709" y="258686"/>
                  </a:lnTo>
                  <a:lnTo>
                    <a:pt x="324396" y="258686"/>
                  </a:lnTo>
                  <a:lnTo>
                    <a:pt x="331444" y="251650"/>
                  </a:lnTo>
                  <a:lnTo>
                    <a:pt x="331444" y="234289"/>
                  </a:lnTo>
                  <a:close/>
                </a:path>
                <a:path w="419734" h="429895">
                  <a:moveTo>
                    <a:pt x="419163" y="31445"/>
                  </a:moveTo>
                  <a:lnTo>
                    <a:pt x="416687" y="19202"/>
                  </a:lnTo>
                  <a:lnTo>
                    <a:pt x="409943" y="9207"/>
                  </a:lnTo>
                  <a:lnTo>
                    <a:pt x="399948" y="2476"/>
                  </a:lnTo>
                  <a:lnTo>
                    <a:pt x="387705" y="0"/>
                  </a:lnTo>
                  <a:lnTo>
                    <a:pt x="387705" y="31445"/>
                  </a:lnTo>
                  <a:lnTo>
                    <a:pt x="387705" y="137528"/>
                  </a:lnTo>
                  <a:lnTo>
                    <a:pt x="31457" y="137528"/>
                  </a:lnTo>
                  <a:lnTo>
                    <a:pt x="31457" y="31445"/>
                  </a:lnTo>
                  <a:lnTo>
                    <a:pt x="387705" y="31445"/>
                  </a:lnTo>
                  <a:lnTo>
                    <a:pt x="387705" y="0"/>
                  </a:lnTo>
                  <a:lnTo>
                    <a:pt x="31457" y="0"/>
                  </a:lnTo>
                  <a:lnTo>
                    <a:pt x="19215" y="2476"/>
                  </a:lnTo>
                  <a:lnTo>
                    <a:pt x="9220" y="9207"/>
                  </a:lnTo>
                  <a:lnTo>
                    <a:pt x="2476" y="19202"/>
                  </a:lnTo>
                  <a:lnTo>
                    <a:pt x="0" y="31445"/>
                  </a:lnTo>
                  <a:lnTo>
                    <a:pt x="0" y="137528"/>
                  </a:lnTo>
                  <a:lnTo>
                    <a:pt x="2476" y="149758"/>
                  </a:lnTo>
                  <a:lnTo>
                    <a:pt x="9220" y="159753"/>
                  </a:lnTo>
                  <a:lnTo>
                    <a:pt x="19215" y="166497"/>
                  </a:lnTo>
                  <a:lnTo>
                    <a:pt x="31457" y="168960"/>
                  </a:lnTo>
                  <a:lnTo>
                    <a:pt x="387705" y="168960"/>
                  </a:lnTo>
                  <a:lnTo>
                    <a:pt x="399948" y="166497"/>
                  </a:lnTo>
                  <a:lnTo>
                    <a:pt x="409956" y="159753"/>
                  </a:lnTo>
                  <a:lnTo>
                    <a:pt x="416687" y="149758"/>
                  </a:lnTo>
                  <a:lnTo>
                    <a:pt x="419163" y="137528"/>
                  </a:lnTo>
                  <a:lnTo>
                    <a:pt x="419163" y="31445"/>
                  </a:lnTo>
                  <a:close/>
                </a:path>
              </a:pathLst>
            </a:custGeom>
            <a:solidFill>
              <a:srgbClr val="FF8E4E"/>
            </a:solidFill>
          </p:spPr>
          <p:txBody>
            <a:bodyPr wrap="square" lIns="0" tIns="0" rIns="0" bIns="0" rtlCol="0"/>
            <a:lstStyle/>
            <a:p>
              <a:endParaRPr/>
            </a:p>
          </p:txBody>
        </p:sp>
        <p:pic>
          <p:nvPicPr>
            <p:cNvPr id="17" name="object 17"/>
            <p:cNvPicPr/>
            <p:nvPr/>
          </p:nvPicPr>
          <p:blipFill>
            <a:blip r:embed="rId4" cstate="print"/>
            <a:stretch>
              <a:fillRect/>
            </a:stretch>
          </p:blipFill>
          <p:spPr>
            <a:xfrm>
              <a:off x="7124420" y="5288936"/>
              <a:ext cx="64416" cy="95322"/>
            </a:xfrm>
            <a:prstGeom prst="rect">
              <a:avLst/>
            </a:prstGeom>
          </p:spPr>
        </p:pic>
      </p:grpSp>
      <p:sp>
        <p:nvSpPr>
          <p:cNvPr id="18" name="object 18"/>
          <p:cNvSpPr txBox="1"/>
          <p:nvPr/>
        </p:nvSpPr>
        <p:spPr>
          <a:xfrm>
            <a:off x="1016000" y="5736872"/>
            <a:ext cx="4396740" cy="1700530"/>
          </a:xfrm>
          <a:prstGeom prst="rect">
            <a:avLst/>
          </a:prstGeom>
        </p:spPr>
        <p:txBody>
          <a:bodyPr vert="horz" wrap="square" lIns="0" tIns="12700" rIns="0" bIns="0" rtlCol="0">
            <a:spAutoFit/>
          </a:bodyPr>
          <a:lstStyle/>
          <a:p>
            <a:pPr marL="12700">
              <a:lnSpc>
                <a:spcPct val="100000"/>
              </a:lnSpc>
              <a:spcBef>
                <a:spcPts val="100"/>
              </a:spcBef>
            </a:pPr>
            <a:r>
              <a:rPr sz="2600" b="1" spc="-10" dirty="0">
                <a:latin typeface="Tahoma"/>
                <a:cs typeface="Tahoma"/>
              </a:rPr>
              <a:t>Cybersecurity</a:t>
            </a:r>
            <a:endParaRPr sz="2600">
              <a:latin typeface="Tahoma"/>
              <a:cs typeface="Tahoma"/>
            </a:endParaRPr>
          </a:p>
          <a:p>
            <a:pPr marL="12700" marR="5080">
              <a:lnSpc>
                <a:spcPct val="115599"/>
              </a:lnSpc>
              <a:spcBef>
                <a:spcPts val="1739"/>
              </a:spcBef>
            </a:pPr>
            <a:r>
              <a:rPr sz="2000" spc="-20" dirty="0">
                <a:latin typeface="Verdana"/>
                <a:cs typeface="Verdana"/>
              </a:rPr>
              <a:t>Cyber</a:t>
            </a:r>
            <a:r>
              <a:rPr sz="2000" spc="-130" dirty="0">
                <a:latin typeface="Verdana"/>
                <a:cs typeface="Verdana"/>
              </a:rPr>
              <a:t> </a:t>
            </a:r>
            <a:r>
              <a:rPr sz="2000" spc="-25" dirty="0">
                <a:latin typeface="Verdana"/>
                <a:cs typeface="Verdana"/>
              </a:rPr>
              <a:t>attacks</a:t>
            </a:r>
            <a:r>
              <a:rPr sz="2000" spc="-130" dirty="0">
                <a:latin typeface="Verdana"/>
                <a:cs typeface="Verdana"/>
              </a:rPr>
              <a:t> </a:t>
            </a:r>
            <a:r>
              <a:rPr sz="2000" spc="45" dirty="0">
                <a:latin typeface="Verdana"/>
                <a:cs typeface="Verdana"/>
              </a:rPr>
              <a:t>collect</a:t>
            </a:r>
            <a:r>
              <a:rPr sz="2000" spc="-130" dirty="0">
                <a:latin typeface="Verdana"/>
                <a:cs typeface="Verdana"/>
              </a:rPr>
              <a:t> </a:t>
            </a:r>
            <a:r>
              <a:rPr sz="2000" spc="-60" dirty="0">
                <a:latin typeface="Verdana"/>
                <a:cs typeface="Verdana"/>
              </a:rPr>
              <a:t>vast</a:t>
            </a:r>
            <a:r>
              <a:rPr sz="2000" spc="-125" dirty="0">
                <a:latin typeface="Verdana"/>
                <a:cs typeface="Verdana"/>
              </a:rPr>
              <a:t> </a:t>
            </a:r>
            <a:r>
              <a:rPr sz="2000" spc="-30" dirty="0">
                <a:latin typeface="Verdana"/>
                <a:cs typeface="Verdana"/>
              </a:rPr>
              <a:t>amounts </a:t>
            </a:r>
            <a:r>
              <a:rPr sz="2000" dirty="0">
                <a:latin typeface="Verdana"/>
                <a:cs typeface="Verdana"/>
              </a:rPr>
              <a:t>of</a:t>
            </a:r>
            <a:r>
              <a:rPr sz="2000" spc="-135" dirty="0">
                <a:latin typeface="Verdana"/>
                <a:cs typeface="Verdana"/>
              </a:rPr>
              <a:t> </a:t>
            </a:r>
            <a:r>
              <a:rPr sz="2000" spc="-20" dirty="0">
                <a:latin typeface="Verdana"/>
                <a:cs typeface="Verdana"/>
              </a:rPr>
              <a:t>personal</a:t>
            </a:r>
            <a:r>
              <a:rPr sz="2000" spc="-130" dirty="0">
                <a:latin typeface="Verdana"/>
                <a:cs typeface="Verdana"/>
              </a:rPr>
              <a:t> </a:t>
            </a:r>
            <a:r>
              <a:rPr sz="2000" spc="-50" dirty="0">
                <a:latin typeface="Verdana"/>
                <a:cs typeface="Verdana"/>
              </a:rPr>
              <a:t>data</a:t>
            </a:r>
            <a:r>
              <a:rPr sz="2000" spc="-130" dirty="0">
                <a:latin typeface="Verdana"/>
                <a:cs typeface="Verdana"/>
              </a:rPr>
              <a:t> </a:t>
            </a:r>
            <a:r>
              <a:rPr sz="2000" dirty="0">
                <a:latin typeface="Verdana"/>
                <a:cs typeface="Verdana"/>
              </a:rPr>
              <a:t>to</a:t>
            </a:r>
            <a:r>
              <a:rPr sz="2000" spc="-135" dirty="0">
                <a:latin typeface="Verdana"/>
                <a:cs typeface="Verdana"/>
              </a:rPr>
              <a:t> </a:t>
            </a:r>
            <a:r>
              <a:rPr sz="2000" spc="-55" dirty="0">
                <a:latin typeface="Verdana"/>
                <a:cs typeface="Verdana"/>
              </a:rPr>
              <a:t>carry</a:t>
            </a:r>
            <a:r>
              <a:rPr sz="2000" spc="-130" dirty="0">
                <a:latin typeface="Verdana"/>
                <a:cs typeface="Verdana"/>
              </a:rPr>
              <a:t> </a:t>
            </a:r>
            <a:r>
              <a:rPr sz="2000" spc="-50" dirty="0">
                <a:latin typeface="Verdana"/>
                <a:cs typeface="Verdana"/>
              </a:rPr>
              <a:t>out</a:t>
            </a:r>
            <a:r>
              <a:rPr sz="2000" spc="-130" dirty="0">
                <a:latin typeface="Verdana"/>
                <a:cs typeface="Verdana"/>
              </a:rPr>
              <a:t> </a:t>
            </a:r>
            <a:r>
              <a:rPr sz="2000" spc="-10" dirty="0">
                <a:latin typeface="Verdana"/>
                <a:cs typeface="Verdana"/>
              </a:rPr>
              <a:t>theft </a:t>
            </a:r>
            <a:r>
              <a:rPr sz="2000" spc="-65" dirty="0">
                <a:latin typeface="Verdana"/>
                <a:cs typeface="Verdana"/>
              </a:rPr>
              <a:t>and</a:t>
            </a:r>
            <a:r>
              <a:rPr sz="2000" spc="-125" dirty="0">
                <a:latin typeface="Verdana"/>
                <a:cs typeface="Verdana"/>
              </a:rPr>
              <a:t> </a:t>
            </a:r>
            <a:r>
              <a:rPr sz="2000" spc="-60" dirty="0">
                <a:latin typeface="Verdana"/>
                <a:cs typeface="Verdana"/>
              </a:rPr>
              <a:t>fraudulent</a:t>
            </a:r>
            <a:r>
              <a:rPr sz="2000" spc="-120" dirty="0">
                <a:latin typeface="Verdana"/>
                <a:cs typeface="Verdana"/>
              </a:rPr>
              <a:t> </a:t>
            </a:r>
            <a:r>
              <a:rPr sz="2000" spc="-20" dirty="0">
                <a:latin typeface="Verdana"/>
                <a:cs typeface="Verdana"/>
              </a:rPr>
              <a:t>acts.</a:t>
            </a:r>
            <a:endParaRPr sz="2000">
              <a:latin typeface="Verdana"/>
              <a:cs typeface="Verdana"/>
            </a:endParaRPr>
          </a:p>
        </p:txBody>
      </p:sp>
      <p:grpSp>
        <p:nvGrpSpPr>
          <p:cNvPr id="19" name="object 19"/>
          <p:cNvGrpSpPr/>
          <p:nvPr/>
        </p:nvGrpSpPr>
        <p:grpSpPr>
          <a:xfrm>
            <a:off x="1028789" y="4872674"/>
            <a:ext cx="581660" cy="599440"/>
            <a:chOff x="1028789" y="4872674"/>
            <a:chExt cx="581660" cy="599440"/>
          </a:xfrm>
        </p:grpSpPr>
        <p:sp>
          <p:nvSpPr>
            <p:cNvPr id="20" name="object 20"/>
            <p:cNvSpPr/>
            <p:nvPr/>
          </p:nvSpPr>
          <p:spPr>
            <a:xfrm>
              <a:off x="1162755" y="5233565"/>
              <a:ext cx="317500" cy="203835"/>
            </a:xfrm>
            <a:custGeom>
              <a:avLst/>
              <a:gdLst/>
              <a:ahLst/>
              <a:cxnLst/>
              <a:rect l="l" t="t" r="r" b="b"/>
              <a:pathLst>
                <a:path w="317500" h="203835">
                  <a:moveTo>
                    <a:pt x="286056" y="203353"/>
                  </a:moveTo>
                  <a:lnTo>
                    <a:pt x="31328" y="203353"/>
                  </a:lnTo>
                  <a:lnTo>
                    <a:pt x="19133" y="200880"/>
                  </a:lnTo>
                  <a:lnTo>
                    <a:pt x="9175" y="194136"/>
                  </a:lnTo>
                  <a:lnTo>
                    <a:pt x="2461" y="184132"/>
                  </a:lnTo>
                  <a:lnTo>
                    <a:pt x="0" y="171882"/>
                  </a:lnTo>
                  <a:lnTo>
                    <a:pt x="0" y="31470"/>
                  </a:lnTo>
                  <a:lnTo>
                    <a:pt x="2461" y="19220"/>
                  </a:lnTo>
                  <a:lnTo>
                    <a:pt x="9175" y="9217"/>
                  </a:lnTo>
                  <a:lnTo>
                    <a:pt x="19133" y="2473"/>
                  </a:lnTo>
                  <a:lnTo>
                    <a:pt x="31328" y="0"/>
                  </a:lnTo>
                  <a:lnTo>
                    <a:pt x="286056" y="0"/>
                  </a:lnTo>
                  <a:lnTo>
                    <a:pt x="298251" y="2473"/>
                  </a:lnTo>
                  <a:lnTo>
                    <a:pt x="308209" y="9217"/>
                  </a:lnTo>
                  <a:lnTo>
                    <a:pt x="314923" y="19220"/>
                  </a:lnTo>
                  <a:lnTo>
                    <a:pt x="317385" y="31470"/>
                  </a:lnTo>
                  <a:lnTo>
                    <a:pt x="286056" y="31470"/>
                  </a:lnTo>
                  <a:lnTo>
                    <a:pt x="31328" y="31470"/>
                  </a:lnTo>
                  <a:lnTo>
                    <a:pt x="31328" y="171882"/>
                  </a:lnTo>
                  <a:lnTo>
                    <a:pt x="317385" y="171882"/>
                  </a:lnTo>
                  <a:lnTo>
                    <a:pt x="314923" y="184132"/>
                  </a:lnTo>
                  <a:lnTo>
                    <a:pt x="308209" y="194136"/>
                  </a:lnTo>
                  <a:lnTo>
                    <a:pt x="298251" y="200880"/>
                  </a:lnTo>
                  <a:lnTo>
                    <a:pt x="286056" y="203353"/>
                  </a:lnTo>
                  <a:close/>
                </a:path>
                <a:path w="317500" h="203835">
                  <a:moveTo>
                    <a:pt x="317385" y="171882"/>
                  </a:moveTo>
                  <a:lnTo>
                    <a:pt x="286056" y="171882"/>
                  </a:lnTo>
                  <a:lnTo>
                    <a:pt x="286056" y="31470"/>
                  </a:lnTo>
                  <a:lnTo>
                    <a:pt x="317385" y="31470"/>
                  </a:lnTo>
                  <a:lnTo>
                    <a:pt x="317385" y="171882"/>
                  </a:lnTo>
                  <a:close/>
                </a:path>
              </a:pathLst>
            </a:custGeom>
            <a:solidFill>
              <a:srgbClr val="FF8E4E"/>
            </a:solidFill>
          </p:spPr>
          <p:txBody>
            <a:bodyPr wrap="square" lIns="0" tIns="0" rIns="0" bIns="0" rtlCol="0"/>
            <a:lstStyle/>
            <a:p>
              <a:endParaRPr/>
            </a:p>
          </p:txBody>
        </p:sp>
        <p:sp>
          <p:nvSpPr>
            <p:cNvPr id="21" name="object 21"/>
            <p:cNvSpPr/>
            <p:nvPr/>
          </p:nvSpPr>
          <p:spPr>
            <a:xfrm>
              <a:off x="1044451" y="4888409"/>
              <a:ext cx="549910" cy="413384"/>
            </a:xfrm>
            <a:custGeom>
              <a:avLst/>
              <a:gdLst/>
              <a:ahLst/>
              <a:cxnLst/>
              <a:rect l="l" t="t" r="r" b="b"/>
              <a:pathLst>
                <a:path w="549910" h="413385">
                  <a:moveTo>
                    <a:pt x="542751" y="412911"/>
                  </a:moveTo>
                  <a:lnTo>
                    <a:pt x="15664" y="412911"/>
                  </a:lnTo>
                  <a:lnTo>
                    <a:pt x="7012" y="412911"/>
                  </a:lnTo>
                  <a:lnTo>
                    <a:pt x="0" y="405866"/>
                  </a:lnTo>
                  <a:lnTo>
                    <a:pt x="0" y="7044"/>
                  </a:lnTo>
                  <a:lnTo>
                    <a:pt x="7012" y="0"/>
                  </a:lnTo>
                  <a:lnTo>
                    <a:pt x="542751" y="0"/>
                  </a:lnTo>
                  <a:lnTo>
                    <a:pt x="549763" y="7044"/>
                  </a:lnTo>
                  <a:lnTo>
                    <a:pt x="549763" y="405866"/>
                  </a:lnTo>
                  <a:lnTo>
                    <a:pt x="542751" y="412911"/>
                  </a:lnTo>
                  <a:close/>
                </a:path>
              </a:pathLst>
            </a:custGeom>
            <a:solidFill>
              <a:srgbClr val="FFFFFF"/>
            </a:solidFill>
          </p:spPr>
          <p:txBody>
            <a:bodyPr wrap="square" lIns="0" tIns="0" rIns="0" bIns="0" rtlCol="0"/>
            <a:lstStyle/>
            <a:p>
              <a:endParaRPr/>
            </a:p>
          </p:txBody>
        </p:sp>
        <p:sp>
          <p:nvSpPr>
            <p:cNvPr id="22" name="object 22"/>
            <p:cNvSpPr/>
            <p:nvPr/>
          </p:nvSpPr>
          <p:spPr>
            <a:xfrm>
              <a:off x="1028789" y="4872674"/>
              <a:ext cx="581660" cy="444500"/>
            </a:xfrm>
            <a:custGeom>
              <a:avLst/>
              <a:gdLst/>
              <a:ahLst/>
              <a:cxnLst/>
              <a:rect l="l" t="t" r="r" b="b"/>
              <a:pathLst>
                <a:path w="581660" h="444500">
                  <a:moveTo>
                    <a:pt x="549761" y="444382"/>
                  </a:moveTo>
                  <a:lnTo>
                    <a:pt x="31328" y="444382"/>
                  </a:lnTo>
                  <a:lnTo>
                    <a:pt x="19133" y="441909"/>
                  </a:lnTo>
                  <a:lnTo>
                    <a:pt x="9175" y="435164"/>
                  </a:lnTo>
                  <a:lnTo>
                    <a:pt x="2461" y="425161"/>
                  </a:lnTo>
                  <a:lnTo>
                    <a:pt x="0" y="412911"/>
                  </a:lnTo>
                  <a:lnTo>
                    <a:pt x="0" y="31470"/>
                  </a:lnTo>
                  <a:lnTo>
                    <a:pt x="2461" y="19220"/>
                  </a:lnTo>
                  <a:lnTo>
                    <a:pt x="9175" y="9217"/>
                  </a:lnTo>
                  <a:lnTo>
                    <a:pt x="19133" y="2473"/>
                  </a:lnTo>
                  <a:lnTo>
                    <a:pt x="31328" y="0"/>
                  </a:lnTo>
                  <a:lnTo>
                    <a:pt x="549761" y="0"/>
                  </a:lnTo>
                  <a:lnTo>
                    <a:pt x="561955" y="2473"/>
                  </a:lnTo>
                  <a:lnTo>
                    <a:pt x="571913" y="9217"/>
                  </a:lnTo>
                  <a:lnTo>
                    <a:pt x="578627" y="19220"/>
                  </a:lnTo>
                  <a:lnTo>
                    <a:pt x="581090" y="31470"/>
                  </a:lnTo>
                  <a:lnTo>
                    <a:pt x="31328" y="31470"/>
                  </a:lnTo>
                  <a:lnTo>
                    <a:pt x="31328" y="412911"/>
                  </a:lnTo>
                  <a:lnTo>
                    <a:pt x="581090" y="412911"/>
                  </a:lnTo>
                  <a:lnTo>
                    <a:pt x="578628" y="425161"/>
                  </a:lnTo>
                  <a:lnTo>
                    <a:pt x="571914" y="435164"/>
                  </a:lnTo>
                  <a:lnTo>
                    <a:pt x="561956" y="441909"/>
                  </a:lnTo>
                  <a:lnTo>
                    <a:pt x="549761" y="444382"/>
                  </a:lnTo>
                  <a:close/>
                </a:path>
                <a:path w="581660" h="444500">
                  <a:moveTo>
                    <a:pt x="581090" y="412911"/>
                  </a:moveTo>
                  <a:lnTo>
                    <a:pt x="549761" y="412911"/>
                  </a:lnTo>
                  <a:lnTo>
                    <a:pt x="549761" y="31470"/>
                  </a:lnTo>
                  <a:lnTo>
                    <a:pt x="581090" y="31470"/>
                  </a:lnTo>
                  <a:lnTo>
                    <a:pt x="581090" y="412911"/>
                  </a:lnTo>
                  <a:close/>
                </a:path>
              </a:pathLst>
            </a:custGeom>
            <a:solidFill>
              <a:srgbClr val="FF8E4E"/>
            </a:solidFill>
          </p:spPr>
          <p:txBody>
            <a:bodyPr wrap="square" lIns="0" tIns="0" rIns="0" bIns="0" rtlCol="0"/>
            <a:lstStyle/>
            <a:p>
              <a:endParaRPr/>
            </a:p>
          </p:txBody>
        </p:sp>
        <p:sp>
          <p:nvSpPr>
            <p:cNvPr id="23" name="object 23"/>
            <p:cNvSpPr/>
            <p:nvPr/>
          </p:nvSpPr>
          <p:spPr>
            <a:xfrm>
              <a:off x="1104452" y="4946875"/>
              <a:ext cx="429895" cy="296545"/>
            </a:xfrm>
            <a:custGeom>
              <a:avLst/>
              <a:gdLst/>
              <a:ahLst/>
              <a:cxnLst/>
              <a:rect l="l" t="t" r="r" b="b"/>
              <a:pathLst>
                <a:path w="429894" h="296545">
                  <a:moveTo>
                    <a:pt x="422750" y="295981"/>
                  </a:moveTo>
                  <a:lnTo>
                    <a:pt x="15664" y="295981"/>
                  </a:lnTo>
                  <a:lnTo>
                    <a:pt x="7012" y="295981"/>
                  </a:lnTo>
                  <a:lnTo>
                    <a:pt x="0" y="288936"/>
                  </a:lnTo>
                  <a:lnTo>
                    <a:pt x="0" y="7044"/>
                  </a:lnTo>
                  <a:lnTo>
                    <a:pt x="7012" y="0"/>
                  </a:lnTo>
                  <a:lnTo>
                    <a:pt x="422750" y="0"/>
                  </a:lnTo>
                  <a:lnTo>
                    <a:pt x="429763" y="7044"/>
                  </a:lnTo>
                  <a:lnTo>
                    <a:pt x="429763" y="288936"/>
                  </a:lnTo>
                  <a:lnTo>
                    <a:pt x="422750" y="295981"/>
                  </a:lnTo>
                  <a:close/>
                </a:path>
              </a:pathLst>
            </a:custGeom>
            <a:solidFill>
              <a:srgbClr val="FFFFFF"/>
            </a:solidFill>
          </p:spPr>
          <p:txBody>
            <a:bodyPr wrap="square" lIns="0" tIns="0" rIns="0" bIns="0" rtlCol="0"/>
            <a:lstStyle/>
            <a:p>
              <a:endParaRPr/>
            </a:p>
          </p:txBody>
        </p:sp>
        <p:sp>
          <p:nvSpPr>
            <p:cNvPr id="24" name="object 24"/>
            <p:cNvSpPr/>
            <p:nvPr/>
          </p:nvSpPr>
          <p:spPr>
            <a:xfrm>
              <a:off x="1088785" y="4931142"/>
              <a:ext cx="461645" cy="327660"/>
            </a:xfrm>
            <a:custGeom>
              <a:avLst/>
              <a:gdLst/>
              <a:ahLst/>
              <a:cxnLst/>
              <a:rect l="l" t="t" r="r" b="b"/>
              <a:pathLst>
                <a:path w="461644" h="327660">
                  <a:moveTo>
                    <a:pt x="429765" y="327451"/>
                  </a:moveTo>
                  <a:lnTo>
                    <a:pt x="31328" y="327451"/>
                  </a:lnTo>
                  <a:lnTo>
                    <a:pt x="19133" y="324978"/>
                  </a:lnTo>
                  <a:lnTo>
                    <a:pt x="9175" y="318234"/>
                  </a:lnTo>
                  <a:lnTo>
                    <a:pt x="2461" y="308231"/>
                  </a:lnTo>
                  <a:lnTo>
                    <a:pt x="0" y="295981"/>
                  </a:lnTo>
                  <a:lnTo>
                    <a:pt x="0" y="31470"/>
                  </a:lnTo>
                  <a:lnTo>
                    <a:pt x="2461" y="19220"/>
                  </a:lnTo>
                  <a:lnTo>
                    <a:pt x="9175" y="9217"/>
                  </a:lnTo>
                  <a:lnTo>
                    <a:pt x="19133" y="2473"/>
                  </a:lnTo>
                  <a:lnTo>
                    <a:pt x="31328" y="0"/>
                  </a:lnTo>
                  <a:lnTo>
                    <a:pt x="429765" y="0"/>
                  </a:lnTo>
                  <a:lnTo>
                    <a:pt x="441960" y="2473"/>
                  </a:lnTo>
                  <a:lnTo>
                    <a:pt x="451918" y="9217"/>
                  </a:lnTo>
                  <a:lnTo>
                    <a:pt x="458632" y="19220"/>
                  </a:lnTo>
                  <a:lnTo>
                    <a:pt x="461094" y="31470"/>
                  </a:lnTo>
                  <a:lnTo>
                    <a:pt x="31328" y="31470"/>
                  </a:lnTo>
                  <a:lnTo>
                    <a:pt x="31328" y="295981"/>
                  </a:lnTo>
                  <a:lnTo>
                    <a:pt x="461094" y="295981"/>
                  </a:lnTo>
                  <a:lnTo>
                    <a:pt x="458632" y="308231"/>
                  </a:lnTo>
                  <a:lnTo>
                    <a:pt x="451918" y="318234"/>
                  </a:lnTo>
                  <a:lnTo>
                    <a:pt x="441960" y="324978"/>
                  </a:lnTo>
                  <a:lnTo>
                    <a:pt x="429765" y="327451"/>
                  </a:lnTo>
                  <a:close/>
                </a:path>
                <a:path w="461644" h="327660">
                  <a:moveTo>
                    <a:pt x="461094" y="295981"/>
                  </a:moveTo>
                  <a:lnTo>
                    <a:pt x="429765" y="295981"/>
                  </a:lnTo>
                  <a:lnTo>
                    <a:pt x="429765" y="31470"/>
                  </a:lnTo>
                  <a:lnTo>
                    <a:pt x="461094" y="31470"/>
                  </a:lnTo>
                  <a:lnTo>
                    <a:pt x="461094" y="295981"/>
                  </a:lnTo>
                  <a:close/>
                </a:path>
              </a:pathLst>
            </a:custGeom>
            <a:solidFill>
              <a:srgbClr val="FF8E4E"/>
            </a:solidFill>
          </p:spPr>
          <p:txBody>
            <a:bodyPr wrap="square" lIns="0" tIns="0" rIns="0" bIns="0" rtlCol="0"/>
            <a:lstStyle/>
            <a:p>
              <a:endParaRPr/>
            </a:p>
          </p:txBody>
        </p:sp>
        <p:sp>
          <p:nvSpPr>
            <p:cNvPr id="25" name="object 25"/>
            <p:cNvSpPr/>
            <p:nvPr/>
          </p:nvSpPr>
          <p:spPr>
            <a:xfrm>
              <a:off x="1104452" y="5380767"/>
              <a:ext cx="443230" cy="75565"/>
            </a:xfrm>
            <a:custGeom>
              <a:avLst/>
              <a:gdLst/>
              <a:ahLst/>
              <a:cxnLst/>
              <a:rect l="l" t="t" r="r" b="b"/>
              <a:pathLst>
                <a:path w="443230" h="75564">
                  <a:moveTo>
                    <a:pt x="405565" y="75415"/>
                  </a:moveTo>
                  <a:lnTo>
                    <a:pt x="37536" y="75415"/>
                  </a:lnTo>
                  <a:lnTo>
                    <a:pt x="22939" y="72447"/>
                  </a:lnTo>
                  <a:lnTo>
                    <a:pt x="11006" y="64359"/>
                  </a:lnTo>
                  <a:lnTo>
                    <a:pt x="2954" y="52372"/>
                  </a:lnTo>
                  <a:lnTo>
                    <a:pt x="0" y="37709"/>
                  </a:lnTo>
                  <a:lnTo>
                    <a:pt x="2954" y="23045"/>
                  </a:lnTo>
                  <a:lnTo>
                    <a:pt x="11006" y="11057"/>
                  </a:lnTo>
                  <a:lnTo>
                    <a:pt x="22939" y="2968"/>
                  </a:lnTo>
                  <a:lnTo>
                    <a:pt x="37536" y="0"/>
                  </a:lnTo>
                  <a:lnTo>
                    <a:pt x="405565" y="0"/>
                  </a:lnTo>
                  <a:lnTo>
                    <a:pt x="420163" y="2968"/>
                  </a:lnTo>
                  <a:lnTo>
                    <a:pt x="432096" y="11057"/>
                  </a:lnTo>
                  <a:lnTo>
                    <a:pt x="440149" y="23045"/>
                  </a:lnTo>
                  <a:lnTo>
                    <a:pt x="443104" y="37709"/>
                  </a:lnTo>
                  <a:lnTo>
                    <a:pt x="440149" y="52372"/>
                  </a:lnTo>
                  <a:lnTo>
                    <a:pt x="432096" y="64359"/>
                  </a:lnTo>
                  <a:lnTo>
                    <a:pt x="420163" y="72447"/>
                  </a:lnTo>
                  <a:lnTo>
                    <a:pt x="405565" y="75415"/>
                  </a:lnTo>
                  <a:close/>
                </a:path>
              </a:pathLst>
            </a:custGeom>
            <a:solidFill>
              <a:srgbClr val="FFFFFF"/>
            </a:solidFill>
          </p:spPr>
          <p:txBody>
            <a:bodyPr wrap="square" lIns="0" tIns="0" rIns="0" bIns="0" rtlCol="0"/>
            <a:lstStyle/>
            <a:p>
              <a:endParaRPr/>
            </a:p>
          </p:txBody>
        </p:sp>
        <p:sp>
          <p:nvSpPr>
            <p:cNvPr id="26" name="object 26"/>
            <p:cNvSpPr/>
            <p:nvPr/>
          </p:nvSpPr>
          <p:spPr>
            <a:xfrm>
              <a:off x="1088785" y="5365032"/>
              <a:ext cx="474980" cy="107314"/>
            </a:xfrm>
            <a:custGeom>
              <a:avLst/>
              <a:gdLst/>
              <a:ahLst/>
              <a:cxnLst/>
              <a:rect l="l" t="t" r="r" b="b"/>
              <a:pathLst>
                <a:path w="474980" h="107314">
                  <a:moveTo>
                    <a:pt x="421232" y="106886"/>
                  </a:moveTo>
                  <a:lnTo>
                    <a:pt x="53203" y="106886"/>
                  </a:lnTo>
                  <a:lnTo>
                    <a:pt x="32513" y="102680"/>
                  </a:lnTo>
                  <a:lnTo>
                    <a:pt x="15599" y="91216"/>
                  </a:lnTo>
                  <a:lnTo>
                    <a:pt x="4187" y="74226"/>
                  </a:lnTo>
                  <a:lnTo>
                    <a:pt x="0" y="53444"/>
                  </a:lnTo>
                  <a:lnTo>
                    <a:pt x="4187" y="32661"/>
                  </a:lnTo>
                  <a:lnTo>
                    <a:pt x="15600" y="15671"/>
                  </a:lnTo>
                  <a:lnTo>
                    <a:pt x="32514" y="4206"/>
                  </a:lnTo>
                  <a:lnTo>
                    <a:pt x="53203" y="0"/>
                  </a:lnTo>
                  <a:lnTo>
                    <a:pt x="421232" y="0"/>
                  </a:lnTo>
                  <a:lnTo>
                    <a:pt x="441921" y="4206"/>
                  </a:lnTo>
                  <a:lnTo>
                    <a:pt x="458834" y="15671"/>
                  </a:lnTo>
                  <a:lnTo>
                    <a:pt x="469447" y="31470"/>
                  </a:lnTo>
                  <a:lnTo>
                    <a:pt x="53203" y="31470"/>
                  </a:lnTo>
                  <a:lnTo>
                    <a:pt x="44688" y="33197"/>
                  </a:lnTo>
                  <a:lnTo>
                    <a:pt x="37735" y="37906"/>
                  </a:lnTo>
                  <a:lnTo>
                    <a:pt x="33047" y="44891"/>
                  </a:lnTo>
                  <a:lnTo>
                    <a:pt x="31328" y="53444"/>
                  </a:lnTo>
                  <a:lnTo>
                    <a:pt x="33048" y="61997"/>
                  </a:lnTo>
                  <a:lnTo>
                    <a:pt x="37737" y="68980"/>
                  </a:lnTo>
                  <a:lnTo>
                    <a:pt x="44691" y="73689"/>
                  </a:lnTo>
                  <a:lnTo>
                    <a:pt x="53203" y="75415"/>
                  </a:lnTo>
                  <a:lnTo>
                    <a:pt x="469449" y="75415"/>
                  </a:lnTo>
                  <a:lnTo>
                    <a:pt x="458834" y="91216"/>
                  </a:lnTo>
                  <a:lnTo>
                    <a:pt x="441921" y="102680"/>
                  </a:lnTo>
                  <a:lnTo>
                    <a:pt x="421232" y="106886"/>
                  </a:lnTo>
                  <a:close/>
                </a:path>
                <a:path w="474980" h="107314">
                  <a:moveTo>
                    <a:pt x="469449" y="75415"/>
                  </a:moveTo>
                  <a:lnTo>
                    <a:pt x="421232" y="75415"/>
                  </a:lnTo>
                  <a:lnTo>
                    <a:pt x="429748" y="73688"/>
                  </a:lnTo>
                  <a:lnTo>
                    <a:pt x="436701" y="68979"/>
                  </a:lnTo>
                  <a:lnTo>
                    <a:pt x="441388" y="61996"/>
                  </a:lnTo>
                  <a:lnTo>
                    <a:pt x="443106" y="53444"/>
                  </a:lnTo>
                  <a:lnTo>
                    <a:pt x="441387" y="44891"/>
                  </a:lnTo>
                  <a:lnTo>
                    <a:pt x="436699" y="37906"/>
                  </a:lnTo>
                  <a:lnTo>
                    <a:pt x="429746" y="33197"/>
                  </a:lnTo>
                  <a:lnTo>
                    <a:pt x="421232" y="31470"/>
                  </a:lnTo>
                  <a:lnTo>
                    <a:pt x="469447" y="31470"/>
                  </a:lnTo>
                  <a:lnTo>
                    <a:pt x="470247" y="32661"/>
                  </a:lnTo>
                  <a:lnTo>
                    <a:pt x="474435" y="53444"/>
                  </a:lnTo>
                  <a:lnTo>
                    <a:pt x="470247" y="74226"/>
                  </a:lnTo>
                  <a:lnTo>
                    <a:pt x="469449" y="75415"/>
                  </a:lnTo>
                  <a:close/>
                </a:path>
              </a:pathLst>
            </a:custGeom>
            <a:solidFill>
              <a:srgbClr val="FF8E4E"/>
            </a:solidFill>
          </p:spPr>
          <p:txBody>
            <a:bodyPr wrap="square" lIns="0" tIns="0" rIns="0" bIns="0" rtlCol="0"/>
            <a:lstStyle/>
            <a:p>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TotalTime>
  <Words>1595</Words>
  <Application>Microsoft Office PowerPoint</Application>
  <PresentationFormat>Custom</PresentationFormat>
  <Paragraphs>202</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Microsoft JhengHei</vt:lpstr>
      <vt:lpstr>Söhne</vt:lpstr>
      <vt:lpstr>Tahoma</vt:lpstr>
      <vt:lpstr>Times New Roman</vt:lpstr>
      <vt:lpstr>Verdana</vt:lpstr>
      <vt:lpstr>Wingdings 3</vt:lpstr>
      <vt:lpstr>Office Theme</vt:lpstr>
      <vt:lpstr>PowerPoint Presentation</vt:lpstr>
      <vt:lpstr>Points to discuss:</vt:lpstr>
      <vt:lpstr>About FinTech</vt:lpstr>
      <vt:lpstr>Was more vulnerable to theft and fraud</vt:lpstr>
      <vt:lpstr>A brief history of FinTech</vt:lpstr>
      <vt:lpstr>FinTech segments according to transaction value</vt:lpstr>
      <vt:lpstr>Cybersecurity as it relates to FinTech</vt:lpstr>
      <vt:lpstr>The Bumps in the Road for FinTech</vt:lpstr>
      <vt:lpstr>Common FinTech Risks and Challenges</vt:lpstr>
      <vt:lpstr>PowerPoint Presentation</vt:lpstr>
      <vt:lpstr>The next chapter for FinTech</vt:lpstr>
      <vt:lpstr>Where Fintech is now</vt:lpstr>
      <vt:lpstr>PowerPoint Presentation</vt:lpstr>
      <vt:lpstr>Security best practices of successful FinTech projects</vt:lpstr>
      <vt:lpstr>At the end of the day, customer-centric fin-tech solutions are going to win.</vt:lpstr>
      <vt:lpstr>PowerPoint Presentation</vt:lpstr>
      <vt:lpstr>Whiteboard Page</vt:lpstr>
      <vt:lpstr>Collaborate on a Whiteboard</vt:lpstr>
      <vt:lpstr>Resource Page</vt:lpstr>
      <vt:lpstr>Resource Page</vt:lpstr>
      <vt:lpstr>B for blur</vt:lpstr>
      <vt:lpstr>Click the Share button on the top right corner of your screen and select 'Present and Record.'</vt:lpstr>
      <vt:lpstr>PowerPoint Presentation</vt:lpstr>
      <vt:lpstr>Bid price：Refers to the highest price a buyer is willing to pay for a particular asset, such as a stock or commodity, at a given moment in time. In financial markets, the bid price is the price at which a market maker or a buyer is willing to purchase a security or other financial instrument.  Ask price: The bid price is typically quoted alongside the ask price, which is the lowest price a seller is willing to accept for the same asset. The difference between the bid price and the ask price is called the bid-ask spread and represents the transaction cost of buying or selling the asset.   Investors use bid price information to determine the current market value of an asset, and they may choose to buy or sell based on the bid price to execute their trades at the best possible price. </vt:lpstr>
      <vt:lpstr>Limit Order  Bob and Joe posted limit orders Sell 10 etherfor$110 each Buy 10 etherfor$100 each Is stored but not executed Limit Order Book   Market Order  Bob really wants the ether:  Give me 5 of your ether, no matter how much!“ Bob buys5 ether for $110 eachfromJoe   </vt:lpstr>
      <vt:lpstr>Volumn  . Bob buys10 ether Volume is10 ether    Tick Data  Every single trade In contrast to e.g. candlestick chart Open, High, Low, Close (OHLC) Summarizes data from several trades First Trade, Highest Trade, Lowest Trade, Last Trade within a time interval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Technology (Fintech) Technology Presentation in Black Orange Simple and Minimal Style</dc:title>
  <dc:creator>Flora Zhao</dc:creator>
  <cp:keywords>DAFbXbdlxrk,BAA_p3YBYGM</cp:keywords>
  <cp:lastModifiedBy>Flora Zhao</cp:lastModifiedBy>
  <cp:revision>1</cp:revision>
  <dcterms:created xsi:type="dcterms:W3CDTF">2023-02-23T05:14:43Z</dcterms:created>
  <dcterms:modified xsi:type="dcterms:W3CDTF">2023-02-23T06:02:16Z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2023-02-23T00:00:00Z</vt:filetime>
  </property>
  <property fmtid="{D5CDD505-2E9C-101B-9397-08002B2CF9AE}" pid="3" name="Creator">
    <vt:lpwstr>Canva</vt:lpwstr>
  </property>
  <property fmtid="{D5CDD505-2E9C-101B-9397-08002B2CF9AE}" pid="4" name="Producer">
    <vt:lpwstr>Canva</vt:lpwstr>
  </property>
  <property fmtid="{D5CDD505-2E9C-101B-9397-08002B2CF9AE}" pid="5" name="LastSaved">
    <vt:filetime>2023-02-23T00:00:00Z</vt:filetime>
  </property>
</Properties>
</file>